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embeddings/oleObject1.bin" ContentType="application/vnd.openxmlformats-officedocument.oleObject"/>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embeddings/oleObject2.bin" ContentType="application/vnd.openxmlformats-officedocument.oleObject"/>
  <Override PartName="/ppt/embeddings/oleObject3.bin" ContentType="application/vnd.openxmlformats-officedocument.oleObject"/>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embeddings/oleObject4.bin" ContentType="application/vnd.openxmlformats-officedocument.oleObject"/>
  <Override PartName="/ppt/embeddings/oleObject5.bin" ContentType="application/vnd.openxmlformats-officedocument.oleObject"/>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embeddings/oleObject6.bin" ContentType="application/vnd.openxmlformats-officedocument.oleObject"/>
  <Override PartName="/ppt/embeddings/oleObject7.bin" ContentType="application/vnd.openxmlformats-officedocument.oleObject"/>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embeddings/oleObject8.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xml" ContentType="application/vnd.openxmlformats-officedocument.presentationml.tags+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2" r:id="rId2"/>
    <p:sldMasterId id="2147483685" r:id="rId3"/>
    <p:sldMasterId id="2147483698" r:id="rId4"/>
  </p:sldMasterIdLst>
  <p:notesMasterIdLst>
    <p:notesMasterId r:id="rId51"/>
  </p:notesMasterIdLst>
  <p:handoutMasterIdLst>
    <p:handoutMasterId r:id="rId52"/>
  </p:handoutMasterIdLst>
  <p:sldIdLst>
    <p:sldId id="576" r:id="rId5"/>
    <p:sldId id="257" r:id="rId6"/>
    <p:sldId id="258" r:id="rId7"/>
    <p:sldId id="603" r:id="rId8"/>
    <p:sldId id="578" r:id="rId9"/>
    <p:sldId id="577" r:id="rId10"/>
    <p:sldId id="579" r:id="rId11"/>
    <p:sldId id="580" r:id="rId12"/>
    <p:sldId id="581" r:id="rId13"/>
    <p:sldId id="582" r:id="rId14"/>
    <p:sldId id="583" r:id="rId15"/>
    <p:sldId id="584" r:id="rId16"/>
    <p:sldId id="605" r:id="rId17"/>
    <p:sldId id="604" r:id="rId18"/>
    <p:sldId id="602" r:id="rId19"/>
    <p:sldId id="585" r:id="rId20"/>
    <p:sldId id="575" r:id="rId21"/>
    <p:sldId id="588" r:id="rId22"/>
    <p:sldId id="587" r:id="rId23"/>
    <p:sldId id="564" r:id="rId24"/>
    <p:sldId id="589" r:id="rId25"/>
    <p:sldId id="590" r:id="rId26"/>
    <p:sldId id="591" r:id="rId27"/>
    <p:sldId id="566" r:id="rId28"/>
    <p:sldId id="606" r:id="rId29"/>
    <p:sldId id="609" r:id="rId30"/>
    <p:sldId id="610" r:id="rId31"/>
    <p:sldId id="611" r:id="rId32"/>
    <p:sldId id="612" r:id="rId33"/>
    <p:sldId id="607" r:id="rId34"/>
    <p:sldId id="567" r:id="rId35"/>
    <p:sldId id="592" r:id="rId36"/>
    <p:sldId id="593" r:id="rId37"/>
    <p:sldId id="594" r:id="rId38"/>
    <p:sldId id="595" r:id="rId39"/>
    <p:sldId id="596" r:id="rId40"/>
    <p:sldId id="598" r:id="rId41"/>
    <p:sldId id="597" r:id="rId42"/>
    <p:sldId id="599" r:id="rId43"/>
    <p:sldId id="568" r:id="rId44"/>
    <p:sldId id="600" r:id="rId45"/>
    <p:sldId id="601" r:id="rId46"/>
    <p:sldId id="411" r:id="rId47"/>
    <p:sldId id="574" r:id="rId48"/>
    <p:sldId id="560" r:id="rId49"/>
    <p:sldId id="563" r:id="rId50"/>
  </p:sldIdLst>
  <p:sldSz cx="9144000" cy="6858000" type="screen4x3"/>
  <p:notesSz cx="6883400" cy="9294813"/>
  <p:defaultTextStyle>
    <a:defPPr>
      <a:defRPr lang="en-GB"/>
    </a:defPPr>
    <a:lvl1pPr algn="l" defTabSz="457200" rtl="0" eaLnBrk="0" fontAlgn="base" hangingPunct="0">
      <a:spcBef>
        <a:spcPct val="0"/>
      </a:spcBef>
      <a:spcAft>
        <a:spcPct val="0"/>
      </a:spcAft>
      <a:buClr>
        <a:srgbClr val="4D4D4D"/>
      </a:buClr>
      <a:buSzPct val="100000"/>
      <a:buFont typeface="Arial" charset="0"/>
      <a:defRPr kern="1200">
        <a:solidFill>
          <a:schemeClr val="bg1"/>
        </a:solidFill>
        <a:latin typeface="Arial" charset="0"/>
        <a:ea typeface="DejaVu Sans" charset="0"/>
        <a:cs typeface="DejaVu Sans" charset="0"/>
      </a:defRPr>
    </a:lvl1pPr>
    <a:lvl2pPr marL="457200" algn="l" defTabSz="457200" rtl="0" eaLnBrk="0" fontAlgn="base" hangingPunct="0">
      <a:spcBef>
        <a:spcPct val="0"/>
      </a:spcBef>
      <a:spcAft>
        <a:spcPct val="0"/>
      </a:spcAft>
      <a:buClr>
        <a:srgbClr val="4D4D4D"/>
      </a:buClr>
      <a:buSzPct val="100000"/>
      <a:buFont typeface="Arial" charset="0"/>
      <a:defRPr kern="1200">
        <a:solidFill>
          <a:schemeClr val="bg1"/>
        </a:solidFill>
        <a:latin typeface="Arial" charset="0"/>
        <a:ea typeface="DejaVu Sans" charset="0"/>
        <a:cs typeface="DejaVu Sans" charset="0"/>
      </a:defRPr>
    </a:lvl2pPr>
    <a:lvl3pPr marL="914400" algn="l" defTabSz="457200" rtl="0" eaLnBrk="0" fontAlgn="base" hangingPunct="0">
      <a:spcBef>
        <a:spcPct val="0"/>
      </a:spcBef>
      <a:spcAft>
        <a:spcPct val="0"/>
      </a:spcAft>
      <a:buClr>
        <a:srgbClr val="4D4D4D"/>
      </a:buClr>
      <a:buSzPct val="100000"/>
      <a:buFont typeface="Arial" charset="0"/>
      <a:defRPr kern="1200">
        <a:solidFill>
          <a:schemeClr val="bg1"/>
        </a:solidFill>
        <a:latin typeface="Arial" charset="0"/>
        <a:ea typeface="DejaVu Sans" charset="0"/>
        <a:cs typeface="DejaVu Sans" charset="0"/>
      </a:defRPr>
    </a:lvl3pPr>
    <a:lvl4pPr marL="1371600" algn="l" defTabSz="457200" rtl="0" eaLnBrk="0" fontAlgn="base" hangingPunct="0">
      <a:spcBef>
        <a:spcPct val="0"/>
      </a:spcBef>
      <a:spcAft>
        <a:spcPct val="0"/>
      </a:spcAft>
      <a:buClr>
        <a:srgbClr val="4D4D4D"/>
      </a:buClr>
      <a:buSzPct val="100000"/>
      <a:buFont typeface="Arial" charset="0"/>
      <a:defRPr kern="1200">
        <a:solidFill>
          <a:schemeClr val="bg1"/>
        </a:solidFill>
        <a:latin typeface="Arial" charset="0"/>
        <a:ea typeface="DejaVu Sans" charset="0"/>
        <a:cs typeface="DejaVu Sans" charset="0"/>
      </a:defRPr>
    </a:lvl4pPr>
    <a:lvl5pPr marL="1828800" algn="l" defTabSz="457200" rtl="0" eaLnBrk="0" fontAlgn="base" hangingPunct="0">
      <a:spcBef>
        <a:spcPct val="0"/>
      </a:spcBef>
      <a:spcAft>
        <a:spcPct val="0"/>
      </a:spcAft>
      <a:buClr>
        <a:srgbClr val="4D4D4D"/>
      </a:buClr>
      <a:buSzPct val="100000"/>
      <a:buFont typeface="Arial" charset="0"/>
      <a:defRPr kern="1200">
        <a:solidFill>
          <a:schemeClr val="bg1"/>
        </a:solidFill>
        <a:latin typeface="Arial" charset="0"/>
        <a:ea typeface="DejaVu Sans" charset="0"/>
        <a:cs typeface="DejaVu Sans" charset="0"/>
      </a:defRPr>
    </a:lvl5pPr>
    <a:lvl6pPr marL="2286000" algn="l" defTabSz="457200" rtl="0" eaLnBrk="1" latinLnBrk="0" hangingPunct="1">
      <a:defRPr kern="1200">
        <a:solidFill>
          <a:schemeClr val="bg1"/>
        </a:solidFill>
        <a:latin typeface="Arial" charset="0"/>
        <a:ea typeface="DejaVu Sans" charset="0"/>
        <a:cs typeface="DejaVu Sans" charset="0"/>
      </a:defRPr>
    </a:lvl6pPr>
    <a:lvl7pPr marL="2743200" algn="l" defTabSz="457200" rtl="0" eaLnBrk="1" latinLnBrk="0" hangingPunct="1">
      <a:defRPr kern="1200">
        <a:solidFill>
          <a:schemeClr val="bg1"/>
        </a:solidFill>
        <a:latin typeface="Arial" charset="0"/>
        <a:ea typeface="DejaVu Sans" charset="0"/>
        <a:cs typeface="DejaVu Sans" charset="0"/>
      </a:defRPr>
    </a:lvl7pPr>
    <a:lvl8pPr marL="3200400" algn="l" defTabSz="457200" rtl="0" eaLnBrk="1" latinLnBrk="0" hangingPunct="1">
      <a:defRPr kern="1200">
        <a:solidFill>
          <a:schemeClr val="bg1"/>
        </a:solidFill>
        <a:latin typeface="Arial" charset="0"/>
        <a:ea typeface="DejaVu Sans" charset="0"/>
        <a:cs typeface="DejaVu Sans" charset="0"/>
      </a:defRPr>
    </a:lvl8pPr>
    <a:lvl9pPr marL="3657600" algn="l" defTabSz="457200" rtl="0" eaLnBrk="1" latinLnBrk="0" hangingPunct="1">
      <a:defRPr kern="1200">
        <a:solidFill>
          <a:schemeClr val="bg1"/>
        </a:solidFill>
        <a:latin typeface="Arial" charset="0"/>
        <a:ea typeface="DejaVu Sans" charset="0"/>
        <a:cs typeface="DejaVu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200"/>
    <a:srgbClr val="DBDFE2"/>
    <a:srgbClr val="A5B1C1"/>
    <a:srgbClr val="7F00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06" autoAdjust="0"/>
    <p:restoredTop sz="93893" autoAdjust="0"/>
  </p:normalViewPr>
  <p:slideViewPr>
    <p:cSldViewPr>
      <p:cViewPr>
        <p:scale>
          <a:sx n="85" d="100"/>
          <a:sy n="85" d="100"/>
        </p:scale>
        <p:origin x="-80" y="-104"/>
      </p:cViewPr>
      <p:guideLst>
        <p:guide orient="horz" pos="2160"/>
        <p:guide pos="2880"/>
      </p:guideLst>
    </p:cSldViewPr>
  </p:slideViewPr>
  <p:outlineViewPr>
    <p:cViewPr varScale="1">
      <p:scale>
        <a:sx n="170" d="200"/>
        <a:sy n="170" d="200"/>
      </p:scale>
      <p:origin x="0" y="27200"/>
    </p:cViewPr>
    <p:sldLst>
      <p:sld r:id="rId1" collapse="1"/>
      <p:sld r:id="rId2" collapse="1"/>
      <p:sld r:id="rId3" collapse="1"/>
      <p:sld r:id="rId4" collapse="1"/>
      <p:sld r:id="rId5" collapse="1"/>
    </p:sldLst>
  </p:outlineViewPr>
  <p:notesTextViewPr>
    <p:cViewPr>
      <p:scale>
        <a:sx n="100" d="100"/>
        <a:sy n="100" d="100"/>
      </p:scale>
      <p:origin x="0" y="6344"/>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4" Type="http://schemas.openxmlformats.org/officeDocument/2006/relationships/slide" Target="slides/slide30.xml"/><Relationship Id="rId5" Type="http://schemas.openxmlformats.org/officeDocument/2006/relationships/slide" Target="slides/slide46.xml"/><Relationship Id="rId1" Type="http://schemas.openxmlformats.org/officeDocument/2006/relationships/slide" Target="slides/slide1.xml"/><Relationship Id="rId2"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8900" y="0"/>
            <a:ext cx="2982913" cy="465138"/>
          </a:xfrm>
          <a:prstGeom prst="rect">
            <a:avLst/>
          </a:prstGeom>
        </p:spPr>
        <p:txBody>
          <a:bodyPr vert="horz" lIns="91440" tIns="45720" rIns="91440" bIns="45720" rtlCol="0"/>
          <a:lstStyle>
            <a:lvl1pPr algn="r">
              <a:defRPr sz="1200"/>
            </a:lvl1pPr>
          </a:lstStyle>
          <a:p>
            <a:fld id="{E69F519E-F31E-A446-88B7-6A22AE4124C8}" type="datetimeFigureOut">
              <a:rPr lang="en-US" smtClean="0"/>
              <a:pPr/>
              <a:t>8/30/12</a:t>
            </a:fld>
            <a:endParaRPr lang="en-US"/>
          </a:p>
        </p:txBody>
      </p:sp>
      <p:sp>
        <p:nvSpPr>
          <p:cNvPr id="4" name="Footer Placeholder 3"/>
          <p:cNvSpPr>
            <a:spLocks noGrp="1"/>
          </p:cNvSpPr>
          <p:nvPr>
            <p:ph type="ftr" sz="quarter" idx="2"/>
          </p:nvPr>
        </p:nvSpPr>
        <p:spPr>
          <a:xfrm>
            <a:off x="0" y="8828088"/>
            <a:ext cx="298291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8900" y="8828088"/>
            <a:ext cx="2982913" cy="465137"/>
          </a:xfrm>
          <a:prstGeom prst="rect">
            <a:avLst/>
          </a:prstGeom>
        </p:spPr>
        <p:txBody>
          <a:bodyPr vert="horz" lIns="91440" tIns="45720" rIns="91440" bIns="45720" rtlCol="0" anchor="b"/>
          <a:lstStyle>
            <a:lvl1pPr algn="r">
              <a:defRPr sz="1200"/>
            </a:lvl1pPr>
          </a:lstStyle>
          <a:p>
            <a:fld id="{24A1510E-9C50-F449-8563-C7A67552E504}" type="slidenum">
              <a:rPr lang="en-US" smtClean="0"/>
              <a:pPr/>
              <a:t>‹#›</a:t>
            </a:fld>
            <a:endParaRPr lang="en-US"/>
          </a:p>
        </p:txBody>
      </p:sp>
    </p:spTree>
    <p:extLst>
      <p:ext uri="{BB962C8B-B14F-4D97-AF65-F5344CB8AC3E}">
        <p14:creationId xmlns:p14="http://schemas.microsoft.com/office/powerpoint/2010/main" val="1152834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83400" cy="9294813"/>
          </a:xfrm>
          <a:prstGeom prst="roundRect">
            <a:avLst>
              <a:gd name="adj" fmla="val 19"/>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3074" name="Rectangle 2"/>
          <p:cNvSpPr>
            <a:spLocks noGrp="1" noChangeArrowheads="1"/>
          </p:cNvSpPr>
          <p:nvPr>
            <p:ph type="hdr"/>
          </p:nvPr>
        </p:nvSpPr>
        <p:spPr bwMode="auto">
          <a:xfrm>
            <a:off x="2293938" y="0"/>
            <a:ext cx="4586287" cy="463550"/>
          </a:xfrm>
          <a:prstGeom prst="rect">
            <a:avLst/>
          </a:prstGeom>
          <a:noFill/>
          <a:ln w="9525">
            <a:noFill/>
            <a:round/>
            <a:headEnd/>
            <a:tailEnd/>
          </a:ln>
          <a:effectLst/>
        </p:spPr>
        <p:txBody>
          <a:bodyPr vert="horz" wrap="square" lIns="92520" tIns="46080" rIns="92520" bIns="46080" numCol="1" anchor="t" anchorCtr="0" compatLnSpc="1">
            <a:prstTxWarp prst="textNoShape">
              <a:avLst/>
            </a:prstTxWarp>
          </a:bodyPr>
          <a:lstStyle>
            <a:lvl1pPr algn="r" eaLnBrk="1" hangingPunct="1">
              <a:buClr>
                <a:srgbClr val="5F5F5F"/>
              </a:buClr>
              <a:tabLst>
                <a:tab pos="723900" algn="l"/>
                <a:tab pos="1447800" algn="l"/>
                <a:tab pos="2171700" algn="l"/>
                <a:tab pos="2895600" algn="l"/>
                <a:tab pos="3619500" algn="l"/>
                <a:tab pos="4343400" algn="l"/>
              </a:tabLst>
              <a:defRPr sz="900" smtClean="0">
                <a:solidFill>
                  <a:srgbClr val="5F5F5F"/>
                </a:solidFill>
                <a:latin typeface="Times New Roman" pitchFamily="16" charset="0"/>
                <a:ea typeface="+mn-ea"/>
              </a:defRPr>
            </a:lvl1pPr>
          </a:lstStyle>
          <a:p>
            <a:pPr>
              <a:defRPr/>
            </a:pPr>
            <a:r>
              <a:rPr lang="en-US"/>
              <a:t>[Title of the course]</a:t>
            </a:r>
          </a:p>
        </p:txBody>
      </p:sp>
      <p:sp>
        <p:nvSpPr>
          <p:cNvPr id="3075" name="Rectangle 3"/>
          <p:cNvSpPr>
            <a:spLocks noGrp="1" noChangeArrowheads="1"/>
          </p:cNvSpPr>
          <p:nvPr>
            <p:ph type="dt"/>
          </p:nvPr>
        </p:nvSpPr>
        <p:spPr bwMode="auto">
          <a:xfrm>
            <a:off x="0" y="0"/>
            <a:ext cx="2063750" cy="463550"/>
          </a:xfrm>
          <a:prstGeom prst="rect">
            <a:avLst/>
          </a:prstGeom>
          <a:noFill/>
          <a:ln w="9525">
            <a:noFill/>
            <a:round/>
            <a:headEnd/>
            <a:tailEnd/>
          </a:ln>
          <a:effectLst/>
        </p:spPr>
        <p:txBody>
          <a:bodyPr vert="horz" wrap="square" lIns="92520" tIns="46080" rIns="92520" bIns="46080" numCol="1" anchor="t" anchorCtr="0" compatLnSpc="1">
            <a:prstTxWarp prst="textNoShape">
              <a:avLst/>
            </a:prstTxWarp>
          </a:bodyPr>
          <a:lstStyle>
            <a:lvl1pPr eaLnBrk="1" hangingPunct="1">
              <a:buClr>
                <a:srgbClr val="5F5F5F"/>
              </a:buClr>
              <a:tabLst>
                <a:tab pos="723900" algn="l"/>
                <a:tab pos="1447800" algn="l"/>
              </a:tabLst>
              <a:defRPr sz="900" smtClean="0">
                <a:solidFill>
                  <a:srgbClr val="5F5F5F"/>
                </a:solidFill>
                <a:latin typeface="Times New Roman" pitchFamily="16" charset="0"/>
                <a:ea typeface="+mn-ea"/>
              </a:defRPr>
            </a:lvl1pPr>
          </a:lstStyle>
          <a:p>
            <a:pPr>
              <a:defRPr/>
            </a:pPr>
            <a:r>
              <a:rPr lang="en-US"/>
              <a:t>Nov 8, 2008</a:t>
            </a:r>
          </a:p>
        </p:txBody>
      </p:sp>
      <p:sp>
        <p:nvSpPr>
          <p:cNvPr id="135173" name="Rectangle 4"/>
          <p:cNvSpPr>
            <a:spLocks noGrp="1" noRot="1" noChangeAspect="1" noChangeArrowheads="1"/>
          </p:cNvSpPr>
          <p:nvPr>
            <p:ph type="sldImg"/>
          </p:nvPr>
        </p:nvSpPr>
        <p:spPr bwMode="auto">
          <a:xfrm>
            <a:off x="1117600" y="696913"/>
            <a:ext cx="4646613" cy="3484562"/>
          </a:xfrm>
          <a:prstGeom prst="rect">
            <a:avLst/>
          </a:prstGeom>
          <a:noFill/>
          <a:ln w="9360">
            <a:solidFill>
              <a:srgbClr val="000000"/>
            </a:solidFill>
            <a:miter lim="800000"/>
            <a:headEnd/>
            <a:tailEnd/>
          </a:ln>
        </p:spPr>
      </p:sp>
      <p:sp>
        <p:nvSpPr>
          <p:cNvPr id="3077" name="Rectangle 5"/>
          <p:cNvSpPr>
            <a:spLocks noGrp="1" noChangeArrowheads="1"/>
          </p:cNvSpPr>
          <p:nvPr>
            <p:ph type="body"/>
          </p:nvPr>
        </p:nvSpPr>
        <p:spPr bwMode="auto">
          <a:xfrm>
            <a:off x="688975" y="4416425"/>
            <a:ext cx="5503863" cy="4181475"/>
          </a:xfrm>
          <a:prstGeom prst="rect">
            <a:avLst/>
          </a:prstGeom>
          <a:noFill/>
          <a:ln w="9525">
            <a:noFill/>
            <a:round/>
            <a:headEnd/>
            <a:tailEnd/>
          </a:ln>
          <a:effectLst/>
        </p:spPr>
        <p:txBody>
          <a:bodyPr vert="horz" wrap="square" lIns="92520" tIns="46080" rIns="92520" bIns="46080" numCol="1" anchor="t" anchorCtr="0" compatLnSpc="1">
            <a:prstTxWarp prst="textNoShape">
              <a:avLst/>
            </a:prstTxWarp>
          </a:bodyPr>
          <a:lstStyle/>
          <a:p>
            <a:pPr lvl="0"/>
            <a:endParaRPr lang="en-US"/>
          </a:p>
        </p:txBody>
      </p:sp>
      <p:sp>
        <p:nvSpPr>
          <p:cNvPr id="3078" name="Rectangle 6"/>
          <p:cNvSpPr>
            <a:spLocks noGrp="1" noChangeArrowheads="1"/>
          </p:cNvSpPr>
          <p:nvPr>
            <p:ph type="ftr"/>
          </p:nvPr>
        </p:nvSpPr>
        <p:spPr bwMode="auto">
          <a:xfrm>
            <a:off x="0" y="8829675"/>
            <a:ext cx="5656263" cy="463550"/>
          </a:xfrm>
          <a:prstGeom prst="rect">
            <a:avLst/>
          </a:prstGeom>
          <a:noFill/>
          <a:ln w="9525">
            <a:noFill/>
            <a:round/>
            <a:headEnd/>
            <a:tailEnd/>
          </a:ln>
          <a:effectLst/>
        </p:spPr>
        <p:txBody>
          <a:bodyPr vert="horz" wrap="square" lIns="92520" tIns="46080" rIns="92520" bIns="46080" numCol="1" anchor="b" anchorCtr="0" compatLnSpc="1">
            <a:prstTxWarp prst="textNoShape">
              <a:avLst/>
            </a:prstTxWarp>
          </a:bodyPr>
          <a:lstStyle>
            <a:lvl1pPr eaLnBrk="1" hangingPunct="1">
              <a:buClr>
                <a:srgbClr val="5F5F5F"/>
              </a:buClr>
              <a:tabLst>
                <a:tab pos="723900" algn="l"/>
                <a:tab pos="1447800" algn="l"/>
                <a:tab pos="2171700" algn="l"/>
                <a:tab pos="2895600" algn="l"/>
                <a:tab pos="3619500" algn="l"/>
                <a:tab pos="4343400" algn="l"/>
                <a:tab pos="5067300" algn="l"/>
              </a:tabLst>
              <a:defRPr sz="900">
                <a:solidFill>
                  <a:srgbClr val="5F5F5F"/>
                </a:solidFill>
                <a:latin typeface="Times New Roman" charset="0"/>
              </a:defRPr>
            </a:lvl1pPr>
          </a:lstStyle>
          <a:p>
            <a:r>
              <a:rPr lang="en-US"/>
              <a:t>Copyright © 2004-2005 NameOfTheOrganization. All rights reserved.</a:t>
            </a:r>
          </a:p>
        </p:txBody>
      </p:sp>
      <p:sp>
        <p:nvSpPr>
          <p:cNvPr id="3079" name="Rectangle 7"/>
          <p:cNvSpPr>
            <a:spLocks noGrp="1" noChangeArrowheads="1"/>
          </p:cNvSpPr>
          <p:nvPr>
            <p:ph type="sldNum"/>
          </p:nvPr>
        </p:nvSpPr>
        <p:spPr bwMode="auto">
          <a:xfrm>
            <a:off x="6423025" y="8829675"/>
            <a:ext cx="455613" cy="463550"/>
          </a:xfrm>
          <a:prstGeom prst="rect">
            <a:avLst/>
          </a:prstGeom>
          <a:noFill/>
          <a:ln w="9525">
            <a:noFill/>
            <a:round/>
            <a:headEnd/>
            <a:tailEnd/>
          </a:ln>
          <a:effectLst/>
        </p:spPr>
        <p:txBody>
          <a:bodyPr vert="horz" wrap="square" lIns="92520" tIns="46080" rIns="92520" bIns="46080" numCol="1" anchor="b" anchorCtr="0" compatLnSpc="1">
            <a:prstTxWarp prst="textNoShape">
              <a:avLst/>
            </a:prstTxWarp>
          </a:bodyPr>
          <a:lstStyle>
            <a:lvl1pPr algn="r" eaLnBrk="1" hangingPunct="1">
              <a:buClr>
                <a:srgbClr val="5F5F5F"/>
              </a:buClr>
              <a:defRPr sz="900">
                <a:solidFill>
                  <a:srgbClr val="5F5F5F"/>
                </a:solidFill>
                <a:latin typeface="Times New Roman" charset="0"/>
              </a:defRPr>
            </a:lvl1pPr>
          </a:lstStyle>
          <a:p>
            <a:fld id="{549955DE-865B-A445-A8D4-061E285C5945}" type="slidenum">
              <a:rPr lang="en-US"/>
              <a:pPr/>
              <a:t>‹#›</a:t>
            </a:fld>
            <a:endParaRPr lang="en-US"/>
          </a:p>
        </p:txBody>
      </p:sp>
    </p:spTree>
    <p:extLst>
      <p:ext uri="{BB962C8B-B14F-4D97-AF65-F5344CB8AC3E}">
        <p14:creationId xmlns:p14="http://schemas.microsoft.com/office/powerpoint/2010/main" val="3260577478"/>
      </p:ext>
    </p:extLst>
  </p:cSld>
  <p:clrMap bg1="lt1" tx1="dk1" bg2="lt2" tx2="dk2" accent1="accent1" accent2="accent2" accent3="accent3" accent4="accent4" accent5="accent5" accent6="accent6" hlink="hlink" folHlink="folHlink"/>
  <p:hf/>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p:spPr>
        <p:txBody>
          <a:bodyPr/>
          <a:lstStyle/>
          <a:p>
            <a:r>
              <a:rPr lang="en-US" dirty="0">
                <a:solidFill>
                  <a:prstClr val="black"/>
                </a:solidFill>
              </a:rPr>
              <a:t>[Title of the course]</a:t>
            </a:r>
          </a:p>
        </p:txBody>
      </p:sp>
      <p:sp>
        <p:nvSpPr>
          <p:cNvPr id="145411" name="Rectangle 3"/>
          <p:cNvSpPr>
            <a:spLocks noGrp="1" noChangeArrowheads="1"/>
          </p:cNvSpPr>
          <p:nvPr>
            <p:ph type="dt" sz="quarter" idx="1"/>
          </p:nvPr>
        </p:nvSpPr>
        <p:spPr>
          <a:noFill/>
        </p:spPr>
        <p:txBody>
          <a:bodyPr/>
          <a:lstStyle/>
          <a:p>
            <a:fld id="{8C9A80AB-A50D-8941-828F-6C6567ABF920}" type="datetime5">
              <a:rPr lang="en-US">
                <a:solidFill>
                  <a:prstClr val="black"/>
                </a:solidFill>
              </a:rPr>
              <a:pPr/>
              <a:t>30-Aug-12</a:t>
            </a:fld>
            <a:endParaRPr lang="en-US" dirty="0">
              <a:solidFill>
                <a:prstClr val="black"/>
              </a:solidFill>
            </a:endParaRPr>
          </a:p>
        </p:txBody>
      </p:sp>
      <p:sp>
        <p:nvSpPr>
          <p:cNvPr id="145412" name="Rectangle 6"/>
          <p:cNvSpPr>
            <a:spLocks noGrp="1" noChangeArrowheads="1"/>
          </p:cNvSpPr>
          <p:nvPr>
            <p:ph type="ftr" sz="quarter" idx="4"/>
          </p:nvPr>
        </p:nvSpPr>
        <p:spPr>
          <a:noFill/>
        </p:spPr>
        <p:txBody>
          <a:bodyPr/>
          <a:lstStyle/>
          <a:p>
            <a:r>
              <a:rPr lang="en-US" dirty="0">
                <a:solidFill>
                  <a:prstClr val="black"/>
                </a:solidFill>
              </a:rPr>
              <a:t>Copyright © 2004-2005 </a:t>
            </a:r>
            <a:r>
              <a:rPr lang="en-US" dirty="0" err="1">
                <a:solidFill>
                  <a:prstClr val="black"/>
                </a:solidFill>
              </a:rPr>
              <a:t>NameOfTheOrganization</a:t>
            </a:r>
            <a:r>
              <a:rPr lang="en-US">
                <a:solidFill>
                  <a:prstClr val="black"/>
                </a:solidFill>
              </a:rPr>
              <a:t>. All rights reserved.</a:t>
            </a:r>
          </a:p>
        </p:txBody>
      </p:sp>
      <p:sp>
        <p:nvSpPr>
          <p:cNvPr id="145413" name="Rectangle 7"/>
          <p:cNvSpPr>
            <a:spLocks noGrp="1" noChangeArrowheads="1"/>
          </p:cNvSpPr>
          <p:nvPr>
            <p:ph type="sldNum" sz="quarter" idx="5"/>
          </p:nvPr>
        </p:nvSpPr>
        <p:spPr>
          <a:noFill/>
        </p:spPr>
        <p:txBody>
          <a:bodyPr/>
          <a:lstStyle/>
          <a:p>
            <a:fld id="{A343C91C-5E2D-E74B-AC69-79844176641A}" type="slidenum">
              <a:rPr lang="en-US">
                <a:solidFill>
                  <a:prstClr val="black"/>
                </a:solidFill>
              </a:rPr>
              <a:pPr/>
              <a:t>1</a:t>
            </a:fld>
            <a:endParaRPr lang="en-US">
              <a:solidFill>
                <a:prstClr val="black"/>
              </a:solidFill>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xfrm>
            <a:off x="994004" y="4415672"/>
            <a:ext cx="5201849" cy="4182349"/>
          </a:xfrm>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dirty="0" smtClean="0">
                <a:ea typeface="ＭＳ Ｐゴシック" charset="0"/>
                <a:cs typeface="ＭＳ Ｐゴシック" charset="0"/>
              </a:rPr>
              <a:t> </a:t>
            </a:r>
          </a:p>
          <a:p>
            <a:endParaRPr lang="en-US" dirty="0" smtClean="0"/>
          </a:p>
          <a:p>
            <a:endParaRPr lang="en-US" smtClean="0"/>
          </a:p>
          <a:p>
            <a:pPr eaLnBrk="1" hangingPunct="1"/>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10</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11</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12</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7203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7203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72037" name="Rectangle 7"/>
          <p:cNvSpPr>
            <a:spLocks noGrp="1" noChangeArrowheads="1"/>
          </p:cNvSpPr>
          <p:nvPr>
            <p:ph type="sldNum" sz="quarter"/>
          </p:nvPr>
        </p:nvSpPr>
        <p:spPr>
          <a:noFill/>
        </p:spPr>
        <p:txBody>
          <a:bodyPr/>
          <a:lstStyle/>
          <a:p>
            <a:fld id="{2D16CF6B-9519-124A-984F-0DBA8ACB2C77}" type="slidenum">
              <a:rPr lang="en-US"/>
              <a:pPr/>
              <a:t>13</a:t>
            </a:fld>
            <a:endParaRPr lang="en-US"/>
          </a:p>
        </p:txBody>
      </p:sp>
      <p:sp>
        <p:nvSpPr>
          <p:cNvPr id="17203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7203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7204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7204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CC375D-78F5-E945-B73A-4514F13D765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en-US" sz="900">
              <a:solidFill>
                <a:srgbClr val="5F5F5F"/>
              </a:solidFill>
            </a:endParaRPr>
          </a:p>
        </p:txBody>
      </p:sp>
      <p:sp>
        <p:nvSpPr>
          <p:cNvPr id="172042" name="Text Box 5"/>
          <p:cNvSpPr txBox="1">
            <a:spLocks noChangeArrowheads="1"/>
          </p:cNvSpPr>
          <p:nvPr/>
        </p:nvSpPr>
        <p:spPr bwMode="auto">
          <a:xfrm>
            <a:off x="3897313" y="8829675"/>
            <a:ext cx="2982912"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880E3C-EAE5-3741-9205-8D948DEE8DBD}" type="slidenum">
              <a:rPr lang="fr-FR" sz="1200">
                <a:solidFill>
                  <a:srgbClr val="4D4D4D"/>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fr-FR" sz="1200">
              <a:solidFill>
                <a:srgbClr val="4D4D4D"/>
              </a:solidFill>
            </a:endParaRPr>
          </a:p>
        </p:txBody>
      </p:sp>
      <p:sp>
        <p:nvSpPr>
          <p:cNvPr id="172043" name="Text Box 6"/>
          <p:cNvSpPr txBox="1">
            <a:spLocks noChangeArrowheads="1"/>
          </p:cNvSpPr>
          <p:nvPr/>
        </p:nvSpPr>
        <p:spPr bwMode="auto">
          <a:xfrm>
            <a:off x="1119188" y="695325"/>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72044" name="Rectangle 7"/>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p:spPr>
        <p:txBody>
          <a:bodyPr/>
          <a:lstStyle/>
          <a:p>
            <a:r>
              <a:rPr lang="en-US">
                <a:solidFill>
                  <a:prstClr val="black"/>
                </a:solidFill>
              </a:rPr>
              <a:t>[Title of the course]</a:t>
            </a:r>
          </a:p>
        </p:txBody>
      </p:sp>
      <p:sp>
        <p:nvSpPr>
          <p:cNvPr id="148483" name="Rectangle 3"/>
          <p:cNvSpPr>
            <a:spLocks noGrp="1" noChangeArrowheads="1"/>
          </p:cNvSpPr>
          <p:nvPr>
            <p:ph type="dt" sz="quarter" idx="1"/>
          </p:nvPr>
        </p:nvSpPr>
        <p:spPr>
          <a:noFill/>
        </p:spPr>
        <p:txBody>
          <a:bodyPr/>
          <a:lstStyle/>
          <a:p>
            <a:fld id="{17684062-557B-CB46-9D9B-43E4DA336CF8}" type="datetime5">
              <a:rPr lang="en-US">
                <a:solidFill>
                  <a:prstClr val="black"/>
                </a:solidFill>
              </a:rPr>
              <a:pPr/>
              <a:t>30-Aug-12</a:t>
            </a:fld>
            <a:endParaRPr lang="en-US">
              <a:solidFill>
                <a:prstClr val="black"/>
              </a:solidFill>
            </a:endParaRPr>
          </a:p>
        </p:txBody>
      </p:sp>
      <p:sp>
        <p:nvSpPr>
          <p:cNvPr id="148484" name="Rectangle 6"/>
          <p:cNvSpPr>
            <a:spLocks noGrp="1" noChangeArrowheads="1"/>
          </p:cNvSpPr>
          <p:nvPr>
            <p:ph type="ftr" sz="quarter" idx="4"/>
          </p:nvPr>
        </p:nvSpPr>
        <p:spPr>
          <a:noFill/>
        </p:spPr>
        <p:txBody>
          <a:bodyPr/>
          <a:lstStyle/>
          <a:p>
            <a:r>
              <a:rPr lang="en-US">
                <a:solidFill>
                  <a:prstClr val="black"/>
                </a:solidFill>
              </a:rPr>
              <a:t>Copyright © 2004-2005 NameOfTheOrganization. All rights reserved.</a:t>
            </a:r>
          </a:p>
        </p:txBody>
      </p:sp>
      <p:sp>
        <p:nvSpPr>
          <p:cNvPr id="148485" name="Rectangle 7"/>
          <p:cNvSpPr>
            <a:spLocks noGrp="1" noChangeArrowheads="1"/>
          </p:cNvSpPr>
          <p:nvPr>
            <p:ph type="sldNum" sz="quarter" idx="5"/>
          </p:nvPr>
        </p:nvSpPr>
        <p:spPr>
          <a:noFill/>
        </p:spPr>
        <p:txBody>
          <a:bodyPr/>
          <a:lstStyle/>
          <a:p>
            <a:fld id="{8D3BEDEC-733B-CA44-A088-71ECF04749C7}" type="slidenum">
              <a:rPr lang="en-US">
                <a:solidFill>
                  <a:prstClr val="black"/>
                </a:solidFill>
              </a:rPr>
              <a:pPr/>
              <a:t>14</a:t>
            </a:fld>
            <a:endParaRPr lang="en-US">
              <a:solidFill>
                <a:prstClr val="black"/>
              </a:solidFill>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xfrm>
            <a:off x="1070222" y="4415672"/>
            <a:ext cx="4819174" cy="4182349"/>
          </a:xfrm>
          <a:noFill/>
          <a:ln/>
        </p:spPr>
        <p:txBody>
          <a:bodyPr/>
          <a:lstStyle/>
          <a:p>
            <a:pPr eaLnBrk="1" hangingPunct="1"/>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15</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16</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17</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18</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19</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37219"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37220"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37221" name="Rectangle 7"/>
          <p:cNvSpPr>
            <a:spLocks noGrp="1" noChangeArrowheads="1"/>
          </p:cNvSpPr>
          <p:nvPr>
            <p:ph type="sldNum" sz="quarter"/>
          </p:nvPr>
        </p:nvSpPr>
        <p:spPr>
          <a:noFill/>
        </p:spPr>
        <p:txBody>
          <a:bodyPr/>
          <a:lstStyle/>
          <a:p>
            <a:fld id="{8C870997-4F34-5D41-BBC2-D14D86E10179}" type="slidenum">
              <a:rPr lang="en-US"/>
              <a:pPr/>
              <a:t>2</a:t>
            </a:fld>
            <a:endParaRPr lang="en-US"/>
          </a:p>
        </p:txBody>
      </p:sp>
      <p:sp>
        <p:nvSpPr>
          <p:cNvPr id="137222"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37223"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37224"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37225"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7368778-2D9B-1D42-950B-11A0FFA58D22}"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US" sz="900">
              <a:solidFill>
                <a:srgbClr val="5F5F5F"/>
              </a:solidFill>
            </a:endParaRPr>
          </a:p>
        </p:txBody>
      </p:sp>
      <p:sp>
        <p:nvSpPr>
          <p:cNvPr id="137226"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37227"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20</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pPr marL="0" marR="0" lvl="1"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latin typeface="Times New Roman" charset="0"/>
              </a:rPr>
              <a:t>Jenkins i</a:t>
            </a:r>
            <a:r>
              <a:rPr lang="en-US" sz="2200" kern="0" dirty="0" smtClean="0">
                <a:solidFill>
                  <a:schemeClr val="tx1">
                    <a:lumMod val="65000"/>
                    <a:lumOff val="35000"/>
                  </a:schemeClr>
                </a:solidFill>
                <a:latin typeface="Arial (Body)"/>
                <a:cs typeface="Arial (Body)"/>
              </a:rPr>
              <a:t>s the most popular open source CI platform, with more than 25,000 sites deployed</a:t>
            </a:r>
          </a:p>
          <a:p>
            <a:endParaRPr lang="en-US" dirty="0">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21</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22</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More than 4,500 applications have already been deployed on </a:t>
            </a:r>
            <a:r>
              <a:rPr lang="en-US" dirty="0" err="1" smtClean="0">
                <a:latin typeface="Times New Roman" charset="0"/>
              </a:rPr>
              <a:t>RUN@cloud's</a:t>
            </a:r>
            <a:r>
              <a:rPr lang="en-US" dirty="0" smtClean="0">
                <a:latin typeface="Times New Roman" charset="0"/>
              </a:rPr>
              <a:t> rock-solid platform</a:t>
            </a:r>
            <a:endParaRPr lang="en-US" dirty="0">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23</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24</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You can also have </a:t>
            </a:r>
            <a:r>
              <a:rPr lang="en-US" dirty="0" err="1" smtClean="0">
                <a:latin typeface="Times New Roman" charset="0"/>
              </a:rPr>
              <a:t>MongoDB</a:t>
            </a:r>
            <a:r>
              <a:rPr lang="en-US" dirty="0" smtClean="0">
                <a:latin typeface="Times New Roman" charset="0"/>
              </a:rPr>
              <a:t> or </a:t>
            </a:r>
            <a:r>
              <a:rPr lang="en-US" dirty="0" err="1" smtClean="0">
                <a:latin typeface="Times New Roman" charset="0"/>
              </a:rPr>
              <a:t>CouchDB</a:t>
            </a:r>
            <a:r>
              <a:rPr lang="en-US" dirty="0" smtClean="0">
                <a:latin typeface="Times New Roman" charset="0"/>
              </a:rPr>
              <a:t> as extra services</a:t>
            </a:r>
            <a:endParaRPr lang="en-US" dirty="0">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n-US">
                <a:solidFill>
                  <a:prstClr val="white"/>
                </a:solidFill>
                <a:latin typeface="Times New Roman" charset="0"/>
              </a:rPr>
              <a:t>[Title of the course]</a:t>
            </a:r>
          </a:p>
        </p:txBody>
      </p:sp>
      <p:sp>
        <p:nvSpPr>
          <p:cNvPr id="172035" name="Rectangle 3"/>
          <p:cNvSpPr>
            <a:spLocks noGrp="1" noChangeArrowheads="1"/>
          </p:cNvSpPr>
          <p:nvPr>
            <p:ph type="dt" sz="quarter"/>
          </p:nvPr>
        </p:nvSpPr>
        <p:spPr>
          <a:noFill/>
        </p:spPr>
        <p:txBody>
          <a:bodyPr/>
          <a:lstStyle/>
          <a:p>
            <a:r>
              <a:rPr lang="en-US">
                <a:solidFill>
                  <a:prstClr val="white"/>
                </a:solidFill>
                <a:latin typeface="Times New Roman" charset="0"/>
              </a:rPr>
              <a:t>Nov 8, 2008</a:t>
            </a:r>
          </a:p>
        </p:txBody>
      </p:sp>
      <p:sp>
        <p:nvSpPr>
          <p:cNvPr id="172036" name="Rectangle 6"/>
          <p:cNvSpPr>
            <a:spLocks noGrp="1" noChangeArrowheads="1"/>
          </p:cNvSpPr>
          <p:nvPr>
            <p:ph type="ftr" sz="quarter"/>
          </p:nvPr>
        </p:nvSpPr>
        <p:spPr>
          <a:noFill/>
        </p:spPr>
        <p:txBody>
          <a:bodyPr/>
          <a:lstStyle/>
          <a:p>
            <a:r>
              <a:rPr lang="en-US">
                <a:solidFill>
                  <a:prstClr val="white"/>
                </a:solidFill>
              </a:rPr>
              <a:t>Copyright © 2004-2005 NameOfTheOrganization. All rights reserved.</a:t>
            </a:r>
          </a:p>
        </p:txBody>
      </p:sp>
      <p:sp>
        <p:nvSpPr>
          <p:cNvPr id="172037" name="Rectangle 7"/>
          <p:cNvSpPr>
            <a:spLocks noGrp="1" noChangeArrowheads="1"/>
          </p:cNvSpPr>
          <p:nvPr>
            <p:ph type="sldNum" sz="quarter"/>
          </p:nvPr>
        </p:nvSpPr>
        <p:spPr>
          <a:noFill/>
        </p:spPr>
        <p:txBody>
          <a:bodyPr/>
          <a:lstStyle/>
          <a:p>
            <a:fld id="{2D16CF6B-9519-124A-984F-0DBA8ACB2C77}" type="slidenum">
              <a:rPr lang="en-US">
                <a:solidFill>
                  <a:prstClr val="white"/>
                </a:solidFill>
              </a:rPr>
              <a:pPr/>
              <a:t>25</a:t>
            </a:fld>
            <a:endParaRPr lang="en-US">
              <a:solidFill>
                <a:prstClr val="white"/>
              </a:solidFill>
            </a:endParaRPr>
          </a:p>
        </p:txBody>
      </p:sp>
      <p:sp>
        <p:nvSpPr>
          <p:cNvPr id="17203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7203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7204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7204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CC375D-78F5-E945-B73A-4514F13D765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en-US" sz="900">
              <a:solidFill>
                <a:srgbClr val="5F5F5F"/>
              </a:solidFill>
            </a:endParaRPr>
          </a:p>
        </p:txBody>
      </p:sp>
      <p:sp>
        <p:nvSpPr>
          <p:cNvPr id="172042" name="Text Box 5"/>
          <p:cNvSpPr txBox="1">
            <a:spLocks noChangeArrowheads="1"/>
          </p:cNvSpPr>
          <p:nvPr/>
        </p:nvSpPr>
        <p:spPr bwMode="auto">
          <a:xfrm>
            <a:off x="3897313" y="8829675"/>
            <a:ext cx="2982912"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880E3C-EAE5-3741-9205-8D948DEE8DBD}" type="slidenum">
              <a:rPr lang="fr-FR" sz="1200">
                <a:solidFill>
                  <a:srgbClr val="4D4D4D"/>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fr-FR" sz="1200">
              <a:solidFill>
                <a:srgbClr val="4D4D4D"/>
              </a:solidFill>
            </a:endParaRPr>
          </a:p>
        </p:txBody>
      </p:sp>
      <p:sp>
        <p:nvSpPr>
          <p:cNvPr id="172043" name="Text Box 6"/>
          <p:cNvSpPr txBox="1">
            <a:spLocks noChangeArrowheads="1"/>
          </p:cNvSpPr>
          <p:nvPr/>
        </p:nvSpPr>
        <p:spPr bwMode="auto">
          <a:xfrm>
            <a:off x="1119188" y="695325"/>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solidFill>
                <a:prstClr val="white"/>
              </a:solidFill>
            </a:endParaRPr>
          </a:p>
        </p:txBody>
      </p:sp>
      <p:sp>
        <p:nvSpPr>
          <p:cNvPr id="172044" name="Rectangle 7"/>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p>
            <a:r>
              <a:rPr lang="en-US"/>
              <a:t>Content Starter Set</a:t>
            </a:r>
          </a:p>
        </p:txBody>
      </p:sp>
      <p:sp>
        <p:nvSpPr>
          <p:cNvPr id="20483" name="Rectangle 7"/>
          <p:cNvSpPr>
            <a:spLocks noGrp="1" noChangeArrowheads="1"/>
          </p:cNvSpPr>
          <p:nvPr>
            <p:ph type="sldNum" sz="quarter" idx="5"/>
          </p:nvPr>
        </p:nvSpPr>
        <p:spPr>
          <a:noFill/>
        </p:spPr>
        <p:txBody>
          <a:bodyPr/>
          <a:lstStyle/>
          <a:p>
            <a:fld id="{B1DFFED5-15C5-4F87-9D9F-3563563097D6}" type="slidenum">
              <a:rPr lang="en-US"/>
              <a:pPr/>
              <a:t>26</a:t>
            </a:fld>
            <a:endParaRPr lang="en-US"/>
          </a:p>
        </p:txBody>
      </p:sp>
      <p:sp>
        <p:nvSpPr>
          <p:cNvPr id="20484" name="Rectangle 2"/>
          <p:cNvSpPr>
            <a:spLocks noGrp="1" noRot="1" noChangeAspect="1" noChangeArrowheads="1" noTextEdit="1"/>
          </p:cNvSpPr>
          <p:nvPr>
            <p:ph type="sldImg"/>
          </p:nvPr>
        </p:nvSpPr>
        <p:spPr>
          <a:xfrm>
            <a:off x="1119188" y="695325"/>
            <a:ext cx="4649787" cy="3486150"/>
          </a:xfrm>
          <a:ln/>
        </p:spPr>
      </p:sp>
      <p:sp>
        <p:nvSpPr>
          <p:cNvPr id="20485" name="Rectangle 3"/>
          <p:cNvSpPr>
            <a:spLocks noGrp="1" noChangeArrowheads="1"/>
          </p:cNvSpPr>
          <p:nvPr>
            <p:ph type="body" idx="1"/>
          </p:nvPr>
        </p:nvSpPr>
        <p:spPr>
          <a:xfrm>
            <a:off x="1068636" y="4415671"/>
            <a:ext cx="4746131" cy="4183936"/>
          </a:xfrm>
          <a:noFill/>
          <a:ln/>
        </p:spPr>
        <p:txBody>
          <a:bodyPr/>
          <a:lstStyle/>
          <a:p>
            <a:pPr eaLnBrk="1" hangingPunct="1"/>
            <a:endParaRPr lang="en-US"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p>
            <a:r>
              <a:rPr lang="en-US"/>
              <a:t>Content Starter Set</a:t>
            </a:r>
          </a:p>
        </p:txBody>
      </p:sp>
      <p:sp>
        <p:nvSpPr>
          <p:cNvPr id="20483" name="Rectangle 7"/>
          <p:cNvSpPr>
            <a:spLocks noGrp="1" noChangeArrowheads="1"/>
          </p:cNvSpPr>
          <p:nvPr>
            <p:ph type="sldNum" sz="quarter" idx="5"/>
          </p:nvPr>
        </p:nvSpPr>
        <p:spPr>
          <a:noFill/>
        </p:spPr>
        <p:txBody>
          <a:bodyPr/>
          <a:lstStyle/>
          <a:p>
            <a:fld id="{B1DFFED5-15C5-4F87-9D9F-3563563097D6}" type="slidenum">
              <a:rPr lang="en-US"/>
              <a:pPr/>
              <a:t>27</a:t>
            </a:fld>
            <a:endParaRPr lang="en-US"/>
          </a:p>
        </p:txBody>
      </p:sp>
      <p:sp>
        <p:nvSpPr>
          <p:cNvPr id="20484" name="Rectangle 2"/>
          <p:cNvSpPr>
            <a:spLocks noGrp="1" noRot="1" noChangeAspect="1" noChangeArrowheads="1" noTextEdit="1"/>
          </p:cNvSpPr>
          <p:nvPr>
            <p:ph type="sldImg"/>
          </p:nvPr>
        </p:nvSpPr>
        <p:spPr>
          <a:xfrm>
            <a:off x="1119188" y="695325"/>
            <a:ext cx="4649787" cy="3486150"/>
          </a:xfrm>
          <a:ln/>
        </p:spPr>
      </p:sp>
      <p:sp>
        <p:nvSpPr>
          <p:cNvPr id="20485" name="Rectangle 3"/>
          <p:cNvSpPr>
            <a:spLocks noGrp="1" noChangeArrowheads="1"/>
          </p:cNvSpPr>
          <p:nvPr>
            <p:ph type="body" idx="1"/>
          </p:nvPr>
        </p:nvSpPr>
        <p:spPr>
          <a:xfrm>
            <a:off x="1068636" y="4415671"/>
            <a:ext cx="4746131" cy="4183936"/>
          </a:xfrm>
          <a:noFill/>
          <a:ln/>
        </p:spPr>
        <p:txBody>
          <a:bodyPr/>
          <a:lstStyle/>
          <a:p>
            <a:pPr eaLnBrk="1" hangingPunct="1"/>
            <a:r>
              <a:rPr lang="en-US" dirty="0" smtClean="0">
                <a:latin typeface="Arial" charset="0"/>
              </a:rPr>
              <a:t>http://</a:t>
            </a:r>
            <a:r>
              <a:rPr lang="en-US" dirty="0" err="1" smtClean="0">
                <a:latin typeface="Arial" charset="0"/>
              </a:rPr>
              <a:t>ant.apache.org</a:t>
            </a:r>
            <a:r>
              <a:rPr lang="en-US" dirty="0" smtClean="0">
                <a:latin typeface="Arial" charset="0"/>
              </a:rPr>
              <a:t>/manual/</a:t>
            </a:r>
            <a:r>
              <a:rPr lang="en-US" dirty="0" err="1" smtClean="0">
                <a:latin typeface="Arial" charset="0"/>
              </a:rPr>
              <a:t>index.html</a:t>
            </a:r>
            <a:endParaRPr lang="en-US" dirty="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p>
            <a:r>
              <a:rPr lang="en-US"/>
              <a:t>Content Starter Set</a:t>
            </a:r>
          </a:p>
        </p:txBody>
      </p:sp>
      <p:sp>
        <p:nvSpPr>
          <p:cNvPr id="20483" name="Rectangle 7"/>
          <p:cNvSpPr>
            <a:spLocks noGrp="1" noChangeArrowheads="1"/>
          </p:cNvSpPr>
          <p:nvPr>
            <p:ph type="sldNum" sz="quarter" idx="5"/>
          </p:nvPr>
        </p:nvSpPr>
        <p:spPr>
          <a:noFill/>
        </p:spPr>
        <p:txBody>
          <a:bodyPr/>
          <a:lstStyle/>
          <a:p>
            <a:fld id="{B1DFFED5-15C5-4F87-9D9F-3563563097D6}" type="slidenum">
              <a:rPr lang="en-US"/>
              <a:pPr/>
              <a:t>28</a:t>
            </a:fld>
            <a:endParaRPr lang="en-US"/>
          </a:p>
        </p:txBody>
      </p:sp>
      <p:sp>
        <p:nvSpPr>
          <p:cNvPr id="20484" name="Rectangle 2"/>
          <p:cNvSpPr>
            <a:spLocks noGrp="1" noRot="1" noChangeAspect="1" noChangeArrowheads="1" noTextEdit="1"/>
          </p:cNvSpPr>
          <p:nvPr>
            <p:ph type="sldImg"/>
          </p:nvPr>
        </p:nvSpPr>
        <p:spPr>
          <a:xfrm>
            <a:off x="1119188" y="695325"/>
            <a:ext cx="4649787" cy="3486150"/>
          </a:xfrm>
          <a:ln/>
        </p:spPr>
      </p:sp>
      <p:sp>
        <p:nvSpPr>
          <p:cNvPr id="20485" name="Rectangle 3"/>
          <p:cNvSpPr>
            <a:spLocks noGrp="1" noChangeArrowheads="1"/>
          </p:cNvSpPr>
          <p:nvPr>
            <p:ph type="body" idx="1"/>
          </p:nvPr>
        </p:nvSpPr>
        <p:spPr>
          <a:xfrm>
            <a:off x="1068636" y="4415671"/>
            <a:ext cx="4746131" cy="4183936"/>
          </a:xfrm>
          <a:noFill/>
          <a:ln/>
        </p:spPr>
        <p:txBody>
          <a:bodyPr/>
          <a:lstStyle/>
          <a:p>
            <a:pPr eaLnBrk="1" hangingPunct="1"/>
            <a:endParaRPr lang="en-US" dirty="0"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p>
            <a:r>
              <a:rPr lang="en-US"/>
              <a:t>Content Starter Set</a:t>
            </a:r>
          </a:p>
        </p:txBody>
      </p:sp>
      <p:sp>
        <p:nvSpPr>
          <p:cNvPr id="20483" name="Rectangle 7"/>
          <p:cNvSpPr>
            <a:spLocks noGrp="1" noChangeArrowheads="1"/>
          </p:cNvSpPr>
          <p:nvPr>
            <p:ph type="sldNum" sz="quarter" idx="5"/>
          </p:nvPr>
        </p:nvSpPr>
        <p:spPr>
          <a:noFill/>
        </p:spPr>
        <p:txBody>
          <a:bodyPr/>
          <a:lstStyle/>
          <a:p>
            <a:fld id="{B1DFFED5-15C5-4F87-9D9F-3563563097D6}" type="slidenum">
              <a:rPr lang="en-US"/>
              <a:pPr/>
              <a:t>29</a:t>
            </a:fld>
            <a:endParaRPr lang="en-US"/>
          </a:p>
        </p:txBody>
      </p:sp>
      <p:sp>
        <p:nvSpPr>
          <p:cNvPr id="20484" name="Rectangle 2"/>
          <p:cNvSpPr>
            <a:spLocks noGrp="1" noRot="1" noChangeAspect="1" noChangeArrowheads="1" noTextEdit="1"/>
          </p:cNvSpPr>
          <p:nvPr>
            <p:ph type="sldImg"/>
          </p:nvPr>
        </p:nvSpPr>
        <p:spPr>
          <a:xfrm>
            <a:off x="1119188" y="695325"/>
            <a:ext cx="4649787" cy="3486150"/>
          </a:xfrm>
          <a:ln/>
        </p:spPr>
      </p:sp>
      <p:sp>
        <p:nvSpPr>
          <p:cNvPr id="20485" name="Rectangle 3"/>
          <p:cNvSpPr>
            <a:spLocks noGrp="1" noChangeArrowheads="1"/>
          </p:cNvSpPr>
          <p:nvPr>
            <p:ph type="body" idx="1"/>
          </p:nvPr>
        </p:nvSpPr>
        <p:spPr>
          <a:xfrm>
            <a:off x="1068636" y="4415671"/>
            <a:ext cx="4746131" cy="4183936"/>
          </a:xfrm>
          <a:noFill/>
          <a:ln/>
        </p:spPr>
        <p:txBody>
          <a:bodyPr/>
          <a:lstStyle/>
          <a:p>
            <a:pPr eaLnBrk="1" hangingPunct="1"/>
            <a:endParaRPr lang="en-US" dirty="0"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38243"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38244"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38245" name="Rectangle 7"/>
          <p:cNvSpPr>
            <a:spLocks noGrp="1" noChangeArrowheads="1"/>
          </p:cNvSpPr>
          <p:nvPr>
            <p:ph type="sldNum" sz="quarter"/>
          </p:nvPr>
        </p:nvSpPr>
        <p:spPr>
          <a:noFill/>
        </p:spPr>
        <p:txBody>
          <a:bodyPr/>
          <a:lstStyle/>
          <a:p>
            <a:fld id="{6C5FFCF7-B7B2-A74A-BC2C-1086453059E1}" type="slidenum">
              <a:rPr lang="en-US"/>
              <a:pPr/>
              <a:t>3</a:t>
            </a:fld>
            <a:endParaRPr lang="en-US"/>
          </a:p>
        </p:txBody>
      </p:sp>
      <p:sp>
        <p:nvSpPr>
          <p:cNvPr id="138246"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38247"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38248"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38249"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7F42FC3-CB79-D741-91C8-379BF58CBADA}"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endParaRPr lang="en-US" sz="900">
              <a:solidFill>
                <a:srgbClr val="5F5F5F"/>
              </a:solidFill>
            </a:endParaRPr>
          </a:p>
        </p:txBody>
      </p:sp>
      <p:sp>
        <p:nvSpPr>
          <p:cNvPr id="138250"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38251"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p:spPr>
        <p:txBody>
          <a:bodyPr/>
          <a:lstStyle/>
          <a:p>
            <a:r>
              <a:rPr lang="en-US">
                <a:solidFill>
                  <a:prstClr val="black"/>
                </a:solidFill>
              </a:rPr>
              <a:t>[Title of the course]</a:t>
            </a:r>
          </a:p>
        </p:txBody>
      </p:sp>
      <p:sp>
        <p:nvSpPr>
          <p:cNvPr id="148483" name="Rectangle 3"/>
          <p:cNvSpPr>
            <a:spLocks noGrp="1" noChangeArrowheads="1"/>
          </p:cNvSpPr>
          <p:nvPr>
            <p:ph type="dt" sz="quarter" idx="1"/>
          </p:nvPr>
        </p:nvSpPr>
        <p:spPr>
          <a:noFill/>
        </p:spPr>
        <p:txBody>
          <a:bodyPr/>
          <a:lstStyle/>
          <a:p>
            <a:fld id="{17684062-557B-CB46-9D9B-43E4DA336CF8}" type="datetime5">
              <a:rPr lang="en-US">
                <a:solidFill>
                  <a:prstClr val="black"/>
                </a:solidFill>
              </a:rPr>
              <a:pPr/>
              <a:t>30-Aug-12</a:t>
            </a:fld>
            <a:endParaRPr lang="en-US">
              <a:solidFill>
                <a:prstClr val="black"/>
              </a:solidFill>
            </a:endParaRPr>
          </a:p>
        </p:txBody>
      </p:sp>
      <p:sp>
        <p:nvSpPr>
          <p:cNvPr id="148484" name="Rectangle 6"/>
          <p:cNvSpPr>
            <a:spLocks noGrp="1" noChangeArrowheads="1"/>
          </p:cNvSpPr>
          <p:nvPr>
            <p:ph type="ftr" sz="quarter" idx="4"/>
          </p:nvPr>
        </p:nvSpPr>
        <p:spPr>
          <a:noFill/>
        </p:spPr>
        <p:txBody>
          <a:bodyPr/>
          <a:lstStyle/>
          <a:p>
            <a:r>
              <a:rPr lang="en-US">
                <a:solidFill>
                  <a:prstClr val="black"/>
                </a:solidFill>
              </a:rPr>
              <a:t>Copyright © 2004-2005 NameOfTheOrganization. All rights reserved.</a:t>
            </a:r>
          </a:p>
        </p:txBody>
      </p:sp>
      <p:sp>
        <p:nvSpPr>
          <p:cNvPr id="148485" name="Rectangle 7"/>
          <p:cNvSpPr>
            <a:spLocks noGrp="1" noChangeArrowheads="1"/>
          </p:cNvSpPr>
          <p:nvPr>
            <p:ph type="sldNum" sz="quarter" idx="5"/>
          </p:nvPr>
        </p:nvSpPr>
        <p:spPr>
          <a:noFill/>
        </p:spPr>
        <p:txBody>
          <a:bodyPr/>
          <a:lstStyle/>
          <a:p>
            <a:fld id="{8D3BEDEC-733B-CA44-A088-71ECF04749C7}" type="slidenum">
              <a:rPr lang="en-US">
                <a:solidFill>
                  <a:prstClr val="black"/>
                </a:solidFill>
              </a:rPr>
              <a:pPr/>
              <a:t>30</a:t>
            </a:fld>
            <a:endParaRPr lang="en-US">
              <a:solidFill>
                <a:prstClr val="black"/>
              </a:solidFill>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xfrm>
            <a:off x="1070222" y="4415672"/>
            <a:ext cx="4819174" cy="4182349"/>
          </a:xfrm>
          <a:noFill/>
          <a:ln/>
        </p:spPr>
        <p:txBody>
          <a:bodyPr/>
          <a:lstStyle/>
          <a:p>
            <a:pPr eaLnBrk="1" hangingPunct="1"/>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31</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http://</a:t>
            </a:r>
            <a:r>
              <a:rPr lang="en-US" dirty="0" err="1" smtClean="0">
                <a:latin typeface="Times New Roman" charset="0"/>
              </a:rPr>
              <a:t>wiki.cloudbees.com</a:t>
            </a:r>
            <a:r>
              <a:rPr lang="en-US" dirty="0" smtClean="0">
                <a:latin typeface="Times New Roman" charset="0"/>
              </a:rPr>
              <a:t>/bin/view/RUN/</a:t>
            </a:r>
            <a:r>
              <a:rPr lang="en-US" dirty="0" err="1" smtClean="0">
                <a:latin typeface="Times New Roman" charset="0"/>
              </a:rPr>
              <a:t>BeesSDK</a:t>
            </a:r>
            <a:endParaRPr lang="en-US" dirty="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32</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http://</a:t>
            </a:r>
            <a:r>
              <a:rPr lang="en-US" dirty="0" err="1" smtClean="0">
                <a:latin typeface="Times New Roman" charset="0"/>
              </a:rPr>
              <a:t>wiki.cloudbees.com</a:t>
            </a:r>
            <a:r>
              <a:rPr lang="en-US" dirty="0" smtClean="0">
                <a:latin typeface="Times New Roman" charset="0"/>
              </a:rPr>
              <a:t>/bin/view/RUN/</a:t>
            </a:r>
            <a:r>
              <a:rPr lang="en-US" smtClean="0">
                <a:latin typeface="Times New Roman" charset="0"/>
              </a:rPr>
              <a:t>BeesSDK</a:t>
            </a:r>
            <a:endParaRPr lang="en-US" dirty="0">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33</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http://</a:t>
            </a:r>
            <a:r>
              <a:rPr lang="en-US" dirty="0" err="1" smtClean="0">
                <a:latin typeface="Times New Roman" charset="0"/>
              </a:rPr>
              <a:t>wiki.cloudbees.com</a:t>
            </a:r>
            <a:r>
              <a:rPr lang="en-US" dirty="0" smtClean="0">
                <a:latin typeface="Times New Roman" charset="0"/>
              </a:rPr>
              <a:t>/bin/view/RUN/</a:t>
            </a:r>
            <a:r>
              <a:rPr lang="en-US" smtClean="0">
                <a:latin typeface="Times New Roman" charset="0"/>
              </a:rPr>
              <a:t>BeesSDK</a:t>
            </a:r>
            <a:endParaRPr lang="en-US" dirty="0">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34</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http://</a:t>
            </a:r>
            <a:r>
              <a:rPr lang="en-US" dirty="0" err="1" smtClean="0">
                <a:latin typeface="Times New Roman" charset="0"/>
              </a:rPr>
              <a:t>wiki.cloudbees.com</a:t>
            </a:r>
            <a:r>
              <a:rPr lang="en-US" dirty="0" smtClean="0">
                <a:latin typeface="Times New Roman" charset="0"/>
              </a:rPr>
              <a:t>/bin/view/RUN/</a:t>
            </a:r>
            <a:r>
              <a:rPr lang="en-US" smtClean="0">
                <a:latin typeface="Times New Roman" charset="0"/>
              </a:rPr>
              <a:t>BeesSDK</a:t>
            </a:r>
            <a:endParaRPr lang="en-US" dirty="0">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35</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35</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r>
              <a:rPr lang="en-US" dirty="0" smtClean="0">
                <a:latin typeface="Times New Roman" charset="0"/>
              </a:rPr>
              <a:t>http://</a:t>
            </a:r>
            <a:r>
              <a:rPr lang="en-US" dirty="0" err="1" smtClean="0">
                <a:latin typeface="Times New Roman" charset="0"/>
              </a:rPr>
              <a:t>wiki.cloudbees.com</a:t>
            </a:r>
            <a:r>
              <a:rPr lang="en-US" dirty="0" smtClean="0">
                <a:latin typeface="Times New Roman" charset="0"/>
              </a:rPr>
              <a:t>/bin/view/RUN/</a:t>
            </a:r>
            <a:r>
              <a:rPr lang="en-US" smtClean="0">
                <a:latin typeface="Times New Roman" charset="0"/>
              </a:rPr>
              <a:t>BeesSDK</a:t>
            </a:r>
            <a:endParaRPr lang="en-US" dirty="0">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36</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36</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37</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37</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38</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38</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39</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39</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p:spPr>
        <p:txBody>
          <a:bodyPr/>
          <a:lstStyle/>
          <a:p>
            <a:r>
              <a:rPr lang="en-US">
                <a:solidFill>
                  <a:prstClr val="black"/>
                </a:solidFill>
              </a:rPr>
              <a:t>[Title of the course]</a:t>
            </a:r>
          </a:p>
        </p:txBody>
      </p:sp>
      <p:sp>
        <p:nvSpPr>
          <p:cNvPr id="148483" name="Rectangle 3"/>
          <p:cNvSpPr>
            <a:spLocks noGrp="1" noChangeArrowheads="1"/>
          </p:cNvSpPr>
          <p:nvPr>
            <p:ph type="dt" sz="quarter" idx="1"/>
          </p:nvPr>
        </p:nvSpPr>
        <p:spPr>
          <a:noFill/>
        </p:spPr>
        <p:txBody>
          <a:bodyPr/>
          <a:lstStyle/>
          <a:p>
            <a:fld id="{17684062-557B-CB46-9D9B-43E4DA336CF8}" type="datetime5">
              <a:rPr lang="en-US">
                <a:solidFill>
                  <a:prstClr val="black"/>
                </a:solidFill>
              </a:rPr>
              <a:pPr/>
              <a:t>30-Aug-12</a:t>
            </a:fld>
            <a:endParaRPr lang="en-US">
              <a:solidFill>
                <a:prstClr val="black"/>
              </a:solidFill>
            </a:endParaRPr>
          </a:p>
        </p:txBody>
      </p:sp>
      <p:sp>
        <p:nvSpPr>
          <p:cNvPr id="148484" name="Rectangle 6"/>
          <p:cNvSpPr>
            <a:spLocks noGrp="1" noChangeArrowheads="1"/>
          </p:cNvSpPr>
          <p:nvPr>
            <p:ph type="ftr" sz="quarter" idx="4"/>
          </p:nvPr>
        </p:nvSpPr>
        <p:spPr>
          <a:noFill/>
        </p:spPr>
        <p:txBody>
          <a:bodyPr/>
          <a:lstStyle/>
          <a:p>
            <a:r>
              <a:rPr lang="en-US">
                <a:solidFill>
                  <a:prstClr val="black"/>
                </a:solidFill>
              </a:rPr>
              <a:t>Copyright © 2004-2005 NameOfTheOrganization. All rights reserved.</a:t>
            </a:r>
          </a:p>
        </p:txBody>
      </p:sp>
      <p:sp>
        <p:nvSpPr>
          <p:cNvPr id="148485" name="Rectangle 7"/>
          <p:cNvSpPr>
            <a:spLocks noGrp="1" noChangeArrowheads="1"/>
          </p:cNvSpPr>
          <p:nvPr>
            <p:ph type="sldNum" sz="quarter" idx="5"/>
          </p:nvPr>
        </p:nvSpPr>
        <p:spPr>
          <a:noFill/>
        </p:spPr>
        <p:txBody>
          <a:bodyPr/>
          <a:lstStyle/>
          <a:p>
            <a:fld id="{8D3BEDEC-733B-CA44-A088-71ECF04749C7}" type="slidenum">
              <a:rPr lang="en-US">
                <a:solidFill>
                  <a:prstClr val="black"/>
                </a:solidFill>
              </a:rPr>
              <a:pPr/>
              <a:t>4</a:t>
            </a:fld>
            <a:endParaRPr lang="en-US">
              <a:solidFill>
                <a:prstClr val="black"/>
              </a:solidFill>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xfrm>
            <a:off x="1070222" y="4415672"/>
            <a:ext cx="4819174" cy="4182349"/>
          </a:xfrm>
          <a:noFill/>
          <a:ln/>
        </p:spPr>
        <p:txBody>
          <a:bodyPr/>
          <a:lstStyle/>
          <a:p>
            <a:pPr eaLnBrk="1" hangingPunct="1"/>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40</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40</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41</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41</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42</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42</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dirty="0">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7203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7203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72037" name="Rectangle 7"/>
          <p:cNvSpPr>
            <a:spLocks noGrp="1" noChangeArrowheads="1"/>
          </p:cNvSpPr>
          <p:nvPr>
            <p:ph type="sldNum" sz="quarter"/>
          </p:nvPr>
        </p:nvSpPr>
        <p:spPr>
          <a:noFill/>
        </p:spPr>
        <p:txBody>
          <a:bodyPr/>
          <a:lstStyle/>
          <a:p>
            <a:fld id="{2D16CF6B-9519-124A-984F-0DBA8ACB2C77}" type="slidenum">
              <a:rPr lang="en-US"/>
              <a:pPr/>
              <a:t>43</a:t>
            </a:fld>
            <a:endParaRPr lang="en-US"/>
          </a:p>
        </p:txBody>
      </p:sp>
      <p:sp>
        <p:nvSpPr>
          <p:cNvPr id="17203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7203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7204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7204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CC375D-78F5-E945-B73A-4514F13D765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43</a:t>
            </a:fld>
            <a:endParaRPr lang="en-US" sz="900">
              <a:solidFill>
                <a:srgbClr val="5F5F5F"/>
              </a:solidFill>
            </a:endParaRPr>
          </a:p>
        </p:txBody>
      </p:sp>
      <p:sp>
        <p:nvSpPr>
          <p:cNvPr id="172042" name="Text Box 5"/>
          <p:cNvSpPr txBox="1">
            <a:spLocks noChangeArrowheads="1"/>
          </p:cNvSpPr>
          <p:nvPr/>
        </p:nvSpPr>
        <p:spPr bwMode="auto">
          <a:xfrm>
            <a:off x="3897313" y="8829675"/>
            <a:ext cx="2982912"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880E3C-EAE5-3741-9205-8D948DEE8DBD}" type="slidenum">
              <a:rPr lang="fr-FR" sz="1200">
                <a:solidFill>
                  <a:srgbClr val="4D4D4D"/>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43</a:t>
            </a:fld>
            <a:endParaRPr lang="fr-FR" sz="1200">
              <a:solidFill>
                <a:srgbClr val="4D4D4D"/>
              </a:solidFill>
            </a:endParaRPr>
          </a:p>
        </p:txBody>
      </p:sp>
      <p:sp>
        <p:nvSpPr>
          <p:cNvPr id="172043" name="Text Box 6"/>
          <p:cNvSpPr txBox="1">
            <a:spLocks noChangeArrowheads="1"/>
          </p:cNvSpPr>
          <p:nvPr/>
        </p:nvSpPr>
        <p:spPr bwMode="auto">
          <a:xfrm>
            <a:off x="1119188" y="695325"/>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72044" name="Rectangle 7"/>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p>
            <a:r>
              <a:rPr lang="en-US"/>
              <a:t>Content Starter Set</a:t>
            </a:r>
          </a:p>
        </p:txBody>
      </p:sp>
      <p:sp>
        <p:nvSpPr>
          <p:cNvPr id="20483" name="Rectangle 7"/>
          <p:cNvSpPr>
            <a:spLocks noGrp="1" noChangeArrowheads="1"/>
          </p:cNvSpPr>
          <p:nvPr>
            <p:ph type="sldNum" sz="quarter" idx="5"/>
          </p:nvPr>
        </p:nvSpPr>
        <p:spPr>
          <a:noFill/>
        </p:spPr>
        <p:txBody>
          <a:bodyPr/>
          <a:lstStyle/>
          <a:p>
            <a:fld id="{B1DFFED5-15C5-4F87-9D9F-3563563097D6}" type="slidenum">
              <a:rPr lang="en-US"/>
              <a:pPr/>
              <a:t>44</a:t>
            </a:fld>
            <a:endParaRPr lang="en-US"/>
          </a:p>
        </p:txBody>
      </p:sp>
      <p:sp>
        <p:nvSpPr>
          <p:cNvPr id="20484" name="Rectangle 2"/>
          <p:cNvSpPr>
            <a:spLocks noGrp="1" noRot="1" noChangeAspect="1" noChangeArrowheads="1" noTextEdit="1"/>
          </p:cNvSpPr>
          <p:nvPr>
            <p:ph type="sldImg"/>
          </p:nvPr>
        </p:nvSpPr>
        <p:spPr>
          <a:xfrm>
            <a:off x="1119188" y="695325"/>
            <a:ext cx="4649787" cy="3486150"/>
          </a:xfrm>
          <a:ln/>
        </p:spPr>
      </p:sp>
      <p:sp>
        <p:nvSpPr>
          <p:cNvPr id="20485" name="Rectangle 3"/>
          <p:cNvSpPr>
            <a:spLocks noGrp="1" noChangeArrowheads="1"/>
          </p:cNvSpPr>
          <p:nvPr>
            <p:ph type="body" idx="1"/>
          </p:nvPr>
        </p:nvSpPr>
        <p:spPr>
          <a:xfrm>
            <a:off x="1068636" y="4415671"/>
            <a:ext cx="4746131" cy="4183936"/>
          </a:xfrm>
          <a:noFill/>
          <a:ln/>
        </p:spPr>
        <p:txBody>
          <a:bodyPr/>
          <a:lstStyle/>
          <a:p>
            <a:pPr eaLnBrk="1" hangingPunct="1"/>
            <a:endParaRPr lang="en-US" dirty="0" smtClean="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[Title of the course]</a:t>
            </a:r>
          </a:p>
        </p:txBody>
      </p:sp>
      <p:sp>
        <p:nvSpPr>
          <p:cNvPr id="5" name="Rectangle 3"/>
          <p:cNvSpPr>
            <a:spLocks noGrp="1" noChangeArrowheads="1"/>
          </p:cNvSpPr>
          <p:nvPr>
            <p:ph type="dt" idx="1"/>
          </p:nvPr>
        </p:nvSpPr>
        <p:spPr>
          <a:ln/>
        </p:spPr>
        <p:txBody>
          <a:bodyPr/>
          <a:lstStyle/>
          <a:p>
            <a:fld id="{2D693B14-A7D0-45A5-9C9A-C7851F54B889}" type="datetime5">
              <a:rPr lang="en-US"/>
              <a:pPr/>
              <a:t>30-Aug-12</a:t>
            </a:fld>
            <a:endParaRPr lang="en-US"/>
          </a:p>
        </p:txBody>
      </p:sp>
      <p:sp>
        <p:nvSpPr>
          <p:cNvPr id="6" name="Rectangle 6"/>
          <p:cNvSpPr>
            <a:spLocks noGrp="1" noChangeArrowheads="1"/>
          </p:cNvSpPr>
          <p:nvPr>
            <p:ph type="ftr" sz="quarter" idx="4"/>
          </p:nvPr>
        </p:nvSpPr>
        <p:spPr>
          <a:ln/>
        </p:spPr>
        <p:txBody>
          <a:bodyPr/>
          <a:lstStyle/>
          <a:p>
            <a:r>
              <a:rPr lang="en-US"/>
              <a:t>Copyright © 2004-2005 NameOfTheOrganization. All rights reserved.</a:t>
            </a:r>
          </a:p>
        </p:txBody>
      </p:sp>
      <p:sp>
        <p:nvSpPr>
          <p:cNvPr id="7" name="Rectangle 7"/>
          <p:cNvSpPr>
            <a:spLocks noGrp="1" noChangeArrowheads="1"/>
          </p:cNvSpPr>
          <p:nvPr>
            <p:ph type="sldNum" sz="quarter" idx="5"/>
          </p:nvPr>
        </p:nvSpPr>
        <p:spPr>
          <a:ln/>
        </p:spPr>
        <p:txBody>
          <a:bodyPr/>
          <a:lstStyle/>
          <a:p>
            <a:fld id="{E04E9048-F7DB-4295-9C4D-E5245DB3DEFE}" type="slidenum">
              <a:rPr lang="en-US"/>
              <a:pPr/>
              <a:t>45</a:t>
            </a:fld>
            <a:endParaRPr lang="en-US"/>
          </a:p>
        </p:txBody>
      </p:sp>
      <p:sp>
        <p:nvSpPr>
          <p:cNvPr id="569346" name="Rectangle 2"/>
          <p:cNvSpPr>
            <a:spLocks noGrp="1" noRot="1" noChangeAspect="1" noChangeArrowheads="1" noTextEdit="1"/>
          </p:cNvSpPr>
          <p:nvPr>
            <p:ph type="sldImg"/>
          </p:nvPr>
        </p:nvSpPr>
        <p:spPr>
          <a:xfrm>
            <a:off x="1127125" y="703263"/>
            <a:ext cx="4630738" cy="3473450"/>
          </a:xfrm>
          <a:ln/>
        </p:spPr>
      </p:sp>
      <p:sp>
        <p:nvSpPr>
          <p:cNvPr id="569347" name="Rectangle 3"/>
          <p:cNvSpPr>
            <a:spLocks noGrp="1" noChangeArrowheads="1"/>
          </p:cNvSpPr>
          <p:nvPr>
            <p:ph type="body" idx="1"/>
          </p:nvPr>
        </p:nvSpPr>
        <p:spPr>
          <a:xfrm>
            <a:off x="1068635" y="4414085"/>
            <a:ext cx="4822349" cy="4390275"/>
          </a:xfrm>
          <a:noFill/>
          <a:ln/>
        </p:spPr>
        <p:txBody>
          <a:bodyPr lIns="92430" tIns="46216" rIns="92430" bIns="46216"/>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[Title of the course]</a:t>
            </a:r>
          </a:p>
        </p:txBody>
      </p:sp>
      <p:sp>
        <p:nvSpPr>
          <p:cNvPr id="5" name="Rectangle 3"/>
          <p:cNvSpPr>
            <a:spLocks noGrp="1" noChangeArrowheads="1"/>
          </p:cNvSpPr>
          <p:nvPr>
            <p:ph type="dt" idx="1"/>
          </p:nvPr>
        </p:nvSpPr>
        <p:spPr>
          <a:ln/>
        </p:spPr>
        <p:txBody>
          <a:bodyPr/>
          <a:lstStyle/>
          <a:p>
            <a:fld id="{45E36072-E505-4A14-A9DC-EBD662D2EA57}" type="datetime5">
              <a:rPr lang="en-US"/>
              <a:pPr/>
              <a:t>30-Aug-12</a:t>
            </a:fld>
            <a:endParaRPr lang="en-US"/>
          </a:p>
        </p:txBody>
      </p:sp>
      <p:sp>
        <p:nvSpPr>
          <p:cNvPr id="6" name="Rectangle 6"/>
          <p:cNvSpPr>
            <a:spLocks noGrp="1" noChangeArrowheads="1"/>
          </p:cNvSpPr>
          <p:nvPr>
            <p:ph type="ftr" sz="quarter" idx="4"/>
          </p:nvPr>
        </p:nvSpPr>
        <p:spPr>
          <a:ln/>
        </p:spPr>
        <p:txBody>
          <a:bodyPr/>
          <a:lstStyle/>
          <a:p>
            <a:r>
              <a:rPr lang="en-US"/>
              <a:t>Copyright © 2004-2005 NameOfTheOrganization. All rights reserved.</a:t>
            </a:r>
          </a:p>
        </p:txBody>
      </p:sp>
      <p:sp>
        <p:nvSpPr>
          <p:cNvPr id="7" name="Rectangle 7"/>
          <p:cNvSpPr>
            <a:spLocks noGrp="1" noChangeArrowheads="1"/>
          </p:cNvSpPr>
          <p:nvPr>
            <p:ph type="sldNum" sz="quarter" idx="5"/>
          </p:nvPr>
        </p:nvSpPr>
        <p:spPr>
          <a:ln/>
        </p:spPr>
        <p:txBody>
          <a:bodyPr/>
          <a:lstStyle/>
          <a:p>
            <a:fld id="{077286AE-DDDD-4C08-B548-E1023071DEEB}" type="slidenum">
              <a:rPr lang="en-US"/>
              <a:pPr/>
              <a:t>46</a:t>
            </a:fld>
            <a:endParaRPr lang="en-US"/>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5</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6</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7</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8</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r>
              <a:rPr lang="en-US">
                <a:latin typeface="Times New Roman" charset="0"/>
                <a:ea typeface="DejaVu Sans" charset="0"/>
              </a:rPr>
              <a:t>[Title of the course]</a:t>
            </a:r>
          </a:p>
        </p:txBody>
      </p:sp>
      <p:sp>
        <p:nvSpPr>
          <p:cNvPr id="141315" name="Rectangle 3"/>
          <p:cNvSpPr>
            <a:spLocks noGrp="1" noChangeArrowheads="1"/>
          </p:cNvSpPr>
          <p:nvPr>
            <p:ph type="dt" sz="quarter"/>
          </p:nvPr>
        </p:nvSpPr>
        <p:spPr>
          <a:noFill/>
        </p:spPr>
        <p:txBody>
          <a:bodyPr/>
          <a:lstStyle/>
          <a:p>
            <a:r>
              <a:rPr lang="en-US">
                <a:latin typeface="Times New Roman" charset="0"/>
                <a:ea typeface="DejaVu Sans" charset="0"/>
              </a:rPr>
              <a:t>Nov 8, 2008</a:t>
            </a:r>
          </a:p>
        </p:txBody>
      </p:sp>
      <p:sp>
        <p:nvSpPr>
          <p:cNvPr id="141316" name="Rectangle 6"/>
          <p:cNvSpPr>
            <a:spLocks noGrp="1" noChangeArrowheads="1"/>
          </p:cNvSpPr>
          <p:nvPr>
            <p:ph type="ftr" sz="quarter"/>
          </p:nvPr>
        </p:nvSpPr>
        <p:spPr>
          <a:noFill/>
        </p:spPr>
        <p:txBody>
          <a:bodyPr/>
          <a:lstStyle/>
          <a:p>
            <a:r>
              <a:rPr lang="en-US"/>
              <a:t>Copyright © 2004-2005 NameOfTheOrganization. All rights reserved.</a:t>
            </a:r>
          </a:p>
        </p:txBody>
      </p:sp>
      <p:sp>
        <p:nvSpPr>
          <p:cNvPr id="141317" name="Rectangle 7"/>
          <p:cNvSpPr>
            <a:spLocks noGrp="1" noChangeArrowheads="1"/>
          </p:cNvSpPr>
          <p:nvPr>
            <p:ph type="sldNum" sz="quarter"/>
          </p:nvPr>
        </p:nvSpPr>
        <p:spPr>
          <a:noFill/>
        </p:spPr>
        <p:txBody>
          <a:bodyPr/>
          <a:lstStyle/>
          <a:p>
            <a:fld id="{97405B0B-698D-D94E-A7A7-C6238BD1269F}" type="slidenum">
              <a:rPr lang="en-US"/>
              <a:pPr/>
              <a:t>9</a:t>
            </a:fld>
            <a:endParaRPr lang="en-US"/>
          </a:p>
        </p:txBody>
      </p:sp>
      <p:sp>
        <p:nvSpPr>
          <p:cNvPr id="141318" name="Text Box 1"/>
          <p:cNvSpPr txBox="1">
            <a:spLocks noChangeArrowheads="1"/>
          </p:cNvSpPr>
          <p:nvPr/>
        </p:nvSpPr>
        <p:spPr bwMode="auto">
          <a:xfrm>
            <a:off x="2293938" y="0"/>
            <a:ext cx="4587875" cy="465138"/>
          </a:xfrm>
          <a:prstGeom prst="rect">
            <a:avLst/>
          </a:prstGeom>
          <a:noFill/>
          <a:ln w="9525">
            <a:noFill/>
            <a:round/>
            <a:headEnd/>
            <a:tailEnd/>
          </a:ln>
        </p:spPr>
        <p:txBody>
          <a:bodyPr lIns="92520" tIns="46080" rIns="92520" bIns="46080">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[Title of the course]</a:t>
            </a:r>
          </a:p>
        </p:txBody>
      </p:sp>
      <p:sp>
        <p:nvSpPr>
          <p:cNvPr id="141319" name="Text Box 2"/>
          <p:cNvSpPr txBox="1">
            <a:spLocks noChangeArrowheads="1"/>
          </p:cNvSpPr>
          <p:nvPr/>
        </p:nvSpPr>
        <p:spPr bwMode="auto">
          <a:xfrm>
            <a:off x="0" y="0"/>
            <a:ext cx="2065338" cy="465138"/>
          </a:xfrm>
          <a:prstGeom prst="rect">
            <a:avLst/>
          </a:prstGeom>
          <a:noFill/>
          <a:ln w="9525">
            <a:noFill/>
            <a:round/>
            <a:headEnd/>
            <a:tailEnd/>
          </a:ln>
        </p:spPr>
        <p:txBody>
          <a:bodyPr lIns="92520" tIns="46080" rIns="92520" bIns="46080">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Nov 8, 2008</a:t>
            </a:r>
          </a:p>
        </p:txBody>
      </p:sp>
      <p:sp>
        <p:nvSpPr>
          <p:cNvPr id="141320" name="Text Box 3"/>
          <p:cNvSpPr txBox="1">
            <a:spLocks noChangeArrowheads="1"/>
          </p:cNvSpPr>
          <p:nvPr/>
        </p:nvSpPr>
        <p:spPr bwMode="auto">
          <a:xfrm>
            <a:off x="0" y="8829675"/>
            <a:ext cx="5657850" cy="465138"/>
          </a:xfrm>
          <a:prstGeom prst="rect">
            <a:avLst/>
          </a:prstGeom>
          <a:noFill/>
          <a:ln w="9525">
            <a:noFill/>
            <a:round/>
            <a:headEnd/>
            <a:tailEnd/>
          </a:ln>
        </p:spPr>
        <p:txBody>
          <a:bodyPr lIns="92520" tIns="46080" rIns="92520" bIns="46080" anchor="b">
            <a:prstTxWarp prst="textNoShape">
              <a:avLst/>
            </a:prstTxWarp>
          </a:bodyPr>
          <a:lstStyle/>
          <a:p>
            <a:pP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00">
                <a:solidFill>
                  <a:srgbClr val="5F5F5F"/>
                </a:solidFill>
              </a:rPr>
              <a:t>Copyright © 2004-2005 NameOfTheOrganization. All rights reserved.</a:t>
            </a:r>
          </a:p>
        </p:txBody>
      </p:sp>
      <p:sp>
        <p:nvSpPr>
          <p:cNvPr id="141321" name="Text Box 4"/>
          <p:cNvSpPr txBox="1">
            <a:spLocks noChangeArrowheads="1"/>
          </p:cNvSpPr>
          <p:nvPr/>
        </p:nvSpPr>
        <p:spPr bwMode="auto">
          <a:xfrm>
            <a:off x="6423025" y="8829675"/>
            <a:ext cx="457200" cy="465138"/>
          </a:xfrm>
          <a:prstGeom prst="rect">
            <a:avLst/>
          </a:prstGeom>
          <a:noFill/>
          <a:ln w="9525">
            <a:noFill/>
            <a:round/>
            <a:headEnd/>
            <a:tailEnd/>
          </a:ln>
        </p:spPr>
        <p:txBody>
          <a:bodyPr lIns="92520" tIns="46080" rIns="92520" bIns="46080" anchor="b">
            <a:prstTxWarp prst="textNoShape">
              <a:avLst/>
            </a:prstTxWarp>
          </a:bodyPr>
          <a:lstStyle/>
          <a:p>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76B400-6146-904A-A501-6CDD0BB1B538}" type="slidenum">
              <a:rPr lang="en-US" sz="900">
                <a:solidFill>
                  <a:srgbClr val="5F5F5F"/>
                </a:solidFill>
              </a:rPr>
              <a:pPr algn="r" eaLnBrk="1" hangingPunct="1">
                <a:buClr>
                  <a:srgbClr val="5F5F5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en-US" sz="900">
              <a:solidFill>
                <a:srgbClr val="5F5F5F"/>
              </a:solidFill>
            </a:endParaRPr>
          </a:p>
        </p:txBody>
      </p:sp>
      <p:sp>
        <p:nvSpPr>
          <p:cNvPr id="141322" name="Text Box 5"/>
          <p:cNvSpPr txBox="1">
            <a:spLocks noChangeArrowheads="1"/>
          </p:cNvSpPr>
          <p:nvPr/>
        </p:nvSpPr>
        <p:spPr bwMode="auto">
          <a:xfrm>
            <a:off x="1117600" y="696913"/>
            <a:ext cx="4648200" cy="348615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41323" name="Rectangle 6"/>
          <p:cNvSpPr txBox="1">
            <a:spLocks noGrp="1" noChangeArrowheads="1"/>
          </p:cNvSpPr>
          <p:nvPr>
            <p:ph type="body"/>
          </p:nvPr>
        </p:nvSpPr>
        <p:spPr>
          <a:xfrm>
            <a:off x="688975" y="4416425"/>
            <a:ext cx="5505450" cy="4183063"/>
          </a:xfrm>
          <a:noFill/>
          <a:ln/>
        </p:spPr>
        <p:txBody>
          <a:bodyPr wrap="none" anchor="ct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emf"/><Relationship Id="rId1" Type="http://schemas.openxmlformats.org/officeDocument/2006/relationships/vmlDrawing" Target="../drawings/vmlDrawing3.v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emf"/><Relationship Id="rId1" Type="http://schemas.openxmlformats.org/officeDocument/2006/relationships/vmlDrawing" Target="../drawings/vmlDrawing5.v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emf"/><Relationship Id="rId1" Type="http://schemas.openxmlformats.org/officeDocument/2006/relationships/vmlDrawing" Target="../drawings/vmlDrawing7.vml"/><Relationship Id="rId2"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19050"/>
            <a:ext cx="1931988" cy="6151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33463" y="19050"/>
            <a:ext cx="5643562" cy="6151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622425"/>
            <a:ext cx="9144000" cy="2263775"/>
          </a:xfrm>
          <a:prstGeom prst="rect">
            <a:avLst/>
          </a:prstGeom>
          <a:gradFill rotWithShape="1">
            <a:gsLst>
              <a:gs pos="0">
                <a:schemeClr val="accent2">
                  <a:alpha val="75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a typeface="+mn-ea"/>
              <a:cs typeface="+mn-cs"/>
            </a:endParaRPr>
          </a:p>
        </p:txBody>
      </p:sp>
      <p:graphicFrame>
        <p:nvGraphicFramePr>
          <p:cNvPr id="5" name="Object 6"/>
          <p:cNvGraphicFramePr>
            <a:graphicFrameLocks noChangeAspect="1"/>
          </p:cNvGraphicFramePr>
          <p:nvPr/>
        </p:nvGraphicFramePr>
        <p:xfrm>
          <a:off x="2843213" y="1196975"/>
          <a:ext cx="2736850" cy="2549525"/>
        </p:xfrm>
        <a:graphic>
          <a:graphicData uri="http://schemas.openxmlformats.org/presentationml/2006/ole">
            <mc:AlternateContent xmlns:mc="http://schemas.openxmlformats.org/markup-compatibility/2006">
              <mc:Choice xmlns:v="urn:schemas-microsoft-com:vml" Requires="v">
                <p:oleObj spid="_x0000_s6269" name="CorelDRAW" r:id="rId3" imgW="1409700" imgH="1320800" progId="">
                  <p:embed/>
                </p:oleObj>
              </mc:Choice>
              <mc:Fallback>
                <p:oleObj name="CorelDRAW" r:id="rId3" imgW="1409700" imgH="132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196975"/>
                        <a:ext cx="273685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37956" name="Rectangle 4"/>
          <p:cNvSpPr>
            <a:spLocks noGrp="1" noChangeArrowheads="1"/>
          </p:cNvSpPr>
          <p:nvPr>
            <p:ph type="subTitle" idx="1"/>
          </p:nvPr>
        </p:nvSpPr>
        <p:spPr>
          <a:xfrm>
            <a:off x="2514600" y="3962400"/>
            <a:ext cx="6248400" cy="1447800"/>
          </a:xfrm>
        </p:spPr>
        <p:txBody>
          <a:bodyPr/>
          <a:lstStyle>
            <a:lvl1pPr marL="0" indent="0">
              <a:buFont typeface="Wingdings" pitchFamily="2" charset="2"/>
              <a:buNone/>
              <a:defRPr/>
            </a:lvl1pPr>
          </a:lstStyle>
          <a:p>
            <a:r>
              <a:rPr lang="en-US"/>
              <a:t>Click to edit Master subtitle style</a:t>
            </a:r>
          </a:p>
        </p:txBody>
      </p:sp>
      <p:sp>
        <p:nvSpPr>
          <p:cNvPr id="637955" name="Rectangle 3"/>
          <p:cNvSpPr>
            <a:spLocks noGrp="1" noChangeArrowheads="1"/>
          </p:cNvSpPr>
          <p:nvPr>
            <p:ph type="ctrTitle"/>
          </p:nvPr>
        </p:nvSpPr>
        <p:spPr>
          <a:xfrm>
            <a:off x="2514600" y="1600200"/>
            <a:ext cx="6237288" cy="2286000"/>
          </a:xfrm>
        </p:spPr>
        <p:txBody>
          <a:bodyPr/>
          <a:lstStyle>
            <a:lvl1pPr>
              <a:defRPr/>
            </a:lvl1pPr>
          </a:lstStyle>
          <a:p>
            <a:r>
              <a:rPr lang="en-US"/>
              <a:t>Click to edit Master title style</a:t>
            </a:r>
          </a:p>
        </p:txBody>
      </p:sp>
      <p:sp>
        <p:nvSpPr>
          <p:cNvPr id="6" name="Rectangle 5"/>
          <p:cNvSpPr>
            <a:spLocks noGrp="1" noChangeArrowheads="1"/>
          </p:cNvSpPr>
          <p:nvPr>
            <p:ph type="ftr" sz="quarter" idx="10"/>
          </p:nvPr>
        </p:nvSpPr>
        <p:spPr>
          <a:xfrm>
            <a:off x="3810000" y="6553200"/>
            <a:ext cx="5334000" cy="304800"/>
          </a:xfrm>
        </p:spPr>
        <p:txBody>
          <a:bodyPr/>
          <a:lstStyle>
            <a:lvl1pPr algn="r">
              <a:defRPr sz="900">
                <a:solidFill>
                  <a:schemeClr val="bg2"/>
                </a:solidFill>
              </a:defRPr>
            </a:lvl1pPr>
          </a:lstStyle>
          <a:p>
            <a:r>
              <a:rPr lang="en-US">
                <a:solidFill>
                  <a:srgbClr val="969696"/>
                </a:solidFill>
              </a:rPr>
              <a:t>Copyright © 2004-2005 NameOfTheOrganization.  All rights reserved.</a:t>
            </a:r>
          </a:p>
        </p:txBody>
      </p:sp>
    </p:spTree>
    <p:extLst>
      <p:ext uri="{BB962C8B-B14F-4D97-AF65-F5344CB8AC3E}">
        <p14:creationId xmlns:p14="http://schemas.microsoft.com/office/powerpoint/2010/main" val="139401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19334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154273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979988" y="1524000"/>
            <a:ext cx="3783012"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702149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4237342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590040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638211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54318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13314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97516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31013" y="19050"/>
            <a:ext cx="1931987" cy="615315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033463" y="19050"/>
            <a:ext cx="5645150" cy="615315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582988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reserve="1">
  <p:cSld name="Titre. Contenu et texte">
    <p:spTree>
      <p:nvGrpSpPr>
        <p:cNvPr id="1" name=""/>
        <p:cNvGrpSpPr/>
        <p:nvPr/>
      </p:nvGrpSpPr>
      <p:grpSpPr>
        <a:xfrm>
          <a:off x="0" y="0"/>
          <a:ext cx="0" cy="0"/>
          <a:chOff x="0" y="0"/>
          <a:chExt cx="0" cy="0"/>
        </a:xfrm>
      </p:grpSpPr>
      <p:sp>
        <p:nvSpPr>
          <p:cNvPr id="2" name="Titre 1"/>
          <p:cNvSpPr>
            <a:spLocks noGrp="1"/>
          </p:cNvSpPr>
          <p:nvPr>
            <p:ph type="title"/>
          </p:nvPr>
        </p:nvSpPr>
        <p:spPr>
          <a:xfrm>
            <a:off x="1033463" y="19050"/>
            <a:ext cx="7729537" cy="838200"/>
          </a:xfr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979988" y="1524000"/>
            <a:ext cx="3783012"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166842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622425"/>
            <a:ext cx="9144000" cy="2263775"/>
          </a:xfrm>
          <a:prstGeom prst="rect">
            <a:avLst/>
          </a:prstGeom>
          <a:gradFill rotWithShape="1">
            <a:gsLst>
              <a:gs pos="0">
                <a:schemeClr val="accent2">
                  <a:alpha val="75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a typeface="+mn-ea"/>
              <a:cs typeface="+mn-cs"/>
            </a:endParaRPr>
          </a:p>
        </p:txBody>
      </p:sp>
      <p:graphicFrame>
        <p:nvGraphicFramePr>
          <p:cNvPr id="5" name="Object 6"/>
          <p:cNvGraphicFramePr>
            <a:graphicFrameLocks noChangeAspect="1"/>
          </p:cNvGraphicFramePr>
          <p:nvPr/>
        </p:nvGraphicFramePr>
        <p:xfrm>
          <a:off x="2843213" y="1196975"/>
          <a:ext cx="2736850" cy="2549525"/>
        </p:xfrm>
        <a:graphic>
          <a:graphicData uri="http://schemas.openxmlformats.org/presentationml/2006/ole">
            <mc:AlternateContent xmlns:mc="http://schemas.openxmlformats.org/markup-compatibility/2006">
              <mc:Choice xmlns:v="urn:schemas-microsoft-com:vml" Requires="v">
                <p:oleObj spid="_x0000_s9244" name="CorelDRAW" r:id="rId3" imgW="1409700" imgH="1320800" progId="">
                  <p:embed/>
                </p:oleObj>
              </mc:Choice>
              <mc:Fallback>
                <p:oleObj name="CorelDRAW" r:id="rId3" imgW="1409700" imgH="132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196975"/>
                        <a:ext cx="273685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37956" name="Rectangle 4"/>
          <p:cNvSpPr>
            <a:spLocks noGrp="1" noChangeArrowheads="1"/>
          </p:cNvSpPr>
          <p:nvPr>
            <p:ph type="subTitle" idx="1"/>
          </p:nvPr>
        </p:nvSpPr>
        <p:spPr>
          <a:xfrm>
            <a:off x="2514600" y="3962400"/>
            <a:ext cx="6248400" cy="1447800"/>
          </a:xfrm>
        </p:spPr>
        <p:txBody>
          <a:bodyPr/>
          <a:lstStyle>
            <a:lvl1pPr marL="0" indent="0">
              <a:buFont typeface="Wingdings" pitchFamily="2" charset="2"/>
              <a:buNone/>
              <a:defRPr/>
            </a:lvl1pPr>
          </a:lstStyle>
          <a:p>
            <a:r>
              <a:rPr lang="en-US"/>
              <a:t>Click to edit Master subtitle style</a:t>
            </a:r>
          </a:p>
        </p:txBody>
      </p:sp>
      <p:sp>
        <p:nvSpPr>
          <p:cNvPr id="637955" name="Rectangle 3"/>
          <p:cNvSpPr>
            <a:spLocks noGrp="1" noChangeArrowheads="1"/>
          </p:cNvSpPr>
          <p:nvPr>
            <p:ph type="ctrTitle"/>
          </p:nvPr>
        </p:nvSpPr>
        <p:spPr>
          <a:xfrm>
            <a:off x="2514600" y="1600200"/>
            <a:ext cx="6237288" cy="2286000"/>
          </a:xfrm>
        </p:spPr>
        <p:txBody>
          <a:bodyPr/>
          <a:lstStyle>
            <a:lvl1pPr>
              <a:defRPr/>
            </a:lvl1pPr>
          </a:lstStyle>
          <a:p>
            <a:r>
              <a:rPr lang="en-US"/>
              <a:t>Click to edit Master title style</a:t>
            </a:r>
          </a:p>
        </p:txBody>
      </p:sp>
      <p:sp>
        <p:nvSpPr>
          <p:cNvPr id="6" name="Rectangle 5"/>
          <p:cNvSpPr>
            <a:spLocks noGrp="1" noChangeArrowheads="1"/>
          </p:cNvSpPr>
          <p:nvPr>
            <p:ph type="ftr" sz="quarter" idx="10"/>
          </p:nvPr>
        </p:nvSpPr>
        <p:spPr>
          <a:xfrm>
            <a:off x="3810000" y="6553200"/>
            <a:ext cx="5334000" cy="304800"/>
          </a:xfrm>
        </p:spPr>
        <p:txBody>
          <a:bodyPr/>
          <a:lstStyle>
            <a:lvl1pPr algn="r">
              <a:defRPr sz="900">
                <a:solidFill>
                  <a:schemeClr val="bg2"/>
                </a:solidFill>
              </a:defRPr>
            </a:lvl1pPr>
          </a:lstStyle>
          <a:p>
            <a:r>
              <a:rPr lang="en-US">
                <a:solidFill>
                  <a:srgbClr val="969696"/>
                </a:solidFill>
              </a:rPr>
              <a:t>Copyright © 2004-2005 NameOfTheOrganization.  All rights reserved.</a:t>
            </a:r>
          </a:p>
        </p:txBody>
      </p:sp>
    </p:spTree>
    <p:extLst>
      <p:ext uri="{BB962C8B-B14F-4D97-AF65-F5344CB8AC3E}">
        <p14:creationId xmlns:p14="http://schemas.microsoft.com/office/powerpoint/2010/main" val="4291992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557072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002480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979988" y="1524000"/>
            <a:ext cx="3783012"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842690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178469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480021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909258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133694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31898683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687188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31013" y="19050"/>
            <a:ext cx="1931987" cy="615315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033463" y="19050"/>
            <a:ext cx="5645150" cy="615315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637882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x" preserve="1">
  <p:cSld name="Titre. Contenu et texte">
    <p:spTree>
      <p:nvGrpSpPr>
        <p:cNvPr id="1" name=""/>
        <p:cNvGrpSpPr/>
        <p:nvPr/>
      </p:nvGrpSpPr>
      <p:grpSpPr>
        <a:xfrm>
          <a:off x="0" y="0"/>
          <a:ext cx="0" cy="0"/>
          <a:chOff x="0" y="0"/>
          <a:chExt cx="0" cy="0"/>
        </a:xfrm>
      </p:grpSpPr>
      <p:sp>
        <p:nvSpPr>
          <p:cNvPr id="2" name="Titre 1"/>
          <p:cNvSpPr>
            <a:spLocks noGrp="1"/>
          </p:cNvSpPr>
          <p:nvPr>
            <p:ph type="title"/>
          </p:nvPr>
        </p:nvSpPr>
        <p:spPr>
          <a:xfrm>
            <a:off x="1033463" y="19050"/>
            <a:ext cx="7729537" cy="838200"/>
          </a:xfr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979988" y="1524000"/>
            <a:ext cx="3783012"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712387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622425"/>
            <a:ext cx="9144000" cy="2263775"/>
          </a:xfrm>
          <a:prstGeom prst="rect">
            <a:avLst/>
          </a:prstGeom>
          <a:gradFill rotWithShape="1">
            <a:gsLst>
              <a:gs pos="0">
                <a:schemeClr val="accent2">
                  <a:alpha val="75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ndParaRPr>
          </a:p>
        </p:txBody>
      </p:sp>
      <p:graphicFrame>
        <p:nvGraphicFramePr>
          <p:cNvPr id="5" name="Object 6"/>
          <p:cNvGraphicFramePr>
            <a:graphicFrameLocks noChangeAspect="1"/>
          </p:cNvGraphicFramePr>
          <p:nvPr/>
        </p:nvGraphicFramePr>
        <p:xfrm>
          <a:off x="2843213" y="1196975"/>
          <a:ext cx="2736850" cy="2549525"/>
        </p:xfrm>
        <a:graphic>
          <a:graphicData uri="http://schemas.openxmlformats.org/presentationml/2006/ole">
            <mc:AlternateContent xmlns:mc="http://schemas.openxmlformats.org/markup-compatibility/2006">
              <mc:Choice xmlns:v="urn:schemas-microsoft-com:vml" Requires="v">
                <p:oleObj spid="_x0000_s11291" name="CorelDRAW" r:id="rId3" imgW="1409700" imgH="1320800" progId="">
                  <p:embed/>
                </p:oleObj>
              </mc:Choice>
              <mc:Fallback>
                <p:oleObj name="CorelDRAW" r:id="rId3" imgW="1409700" imgH="132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196975"/>
                        <a:ext cx="273685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37956" name="Rectangle 4"/>
          <p:cNvSpPr>
            <a:spLocks noGrp="1" noChangeArrowheads="1"/>
          </p:cNvSpPr>
          <p:nvPr>
            <p:ph type="subTitle" idx="1"/>
          </p:nvPr>
        </p:nvSpPr>
        <p:spPr>
          <a:xfrm>
            <a:off x="2514600" y="3962400"/>
            <a:ext cx="6248400" cy="1447800"/>
          </a:xfrm>
        </p:spPr>
        <p:txBody>
          <a:bodyPr/>
          <a:lstStyle>
            <a:lvl1pPr marL="0" indent="0">
              <a:buFont typeface="Wingdings" pitchFamily="2" charset="2"/>
              <a:buNone/>
              <a:defRPr/>
            </a:lvl1pPr>
          </a:lstStyle>
          <a:p>
            <a:r>
              <a:rPr lang="en-US"/>
              <a:t>Click to edit Master subtitle style</a:t>
            </a:r>
          </a:p>
        </p:txBody>
      </p:sp>
      <p:sp>
        <p:nvSpPr>
          <p:cNvPr id="637955" name="Rectangle 3"/>
          <p:cNvSpPr>
            <a:spLocks noGrp="1" noChangeArrowheads="1"/>
          </p:cNvSpPr>
          <p:nvPr>
            <p:ph type="ctrTitle"/>
          </p:nvPr>
        </p:nvSpPr>
        <p:spPr>
          <a:xfrm>
            <a:off x="2514600" y="1600200"/>
            <a:ext cx="6237288" cy="2286000"/>
          </a:xfrm>
        </p:spPr>
        <p:txBody>
          <a:bodyPr/>
          <a:lstStyle>
            <a:lvl1pPr>
              <a:defRPr/>
            </a:lvl1pPr>
          </a:lstStyle>
          <a:p>
            <a:r>
              <a:rPr lang="en-US"/>
              <a:t>Click to edit Master title style</a:t>
            </a:r>
          </a:p>
        </p:txBody>
      </p:sp>
      <p:sp>
        <p:nvSpPr>
          <p:cNvPr id="6" name="Rectangle 5"/>
          <p:cNvSpPr>
            <a:spLocks noGrp="1" noChangeArrowheads="1"/>
          </p:cNvSpPr>
          <p:nvPr>
            <p:ph type="ftr" sz="quarter" idx="10"/>
          </p:nvPr>
        </p:nvSpPr>
        <p:spPr>
          <a:xfrm>
            <a:off x="3810000" y="6553200"/>
            <a:ext cx="5334000" cy="304800"/>
          </a:xfrm>
        </p:spPr>
        <p:txBody>
          <a:bodyPr/>
          <a:lstStyle>
            <a:lvl1pPr algn="r">
              <a:defRPr sz="900">
                <a:solidFill>
                  <a:schemeClr val="bg2"/>
                </a:solidFill>
              </a:defRPr>
            </a:lvl1pPr>
          </a:lstStyle>
          <a:p>
            <a:r>
              <a:rPr lang="en-US">
                <a:solidFill>
                  <a:srgbClr val="969696"/>
                </a:solidFill>
              </a:rPr>
              <a:t>Copyright © 2004-2005 NameOfTheOrganization.  All rights reserved.</a:t>
            </a:r>
          </a:p>
        </p:txBody>
      </p:sp>
    </p:spTree>
    <p:extLst>
      <p:ext uri="{BB962C8B-B14F-4D97-AF65-F5344CB8AC3E}">
        <p14:creationId xmlns:p14="http://schemas.microsoft.com/office/powerpoint/2010/main" val="3904522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6606641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061931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979988" y="1524000"/>
            <a:ext cx="3783012"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402102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4575" y="1524000"/>
            <a:ext cx="3781425"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78400" y="1524000"/>
            <a:ext cx="3783013" cy="4646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935609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093347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57180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756284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542135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841156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31013" y="19050"/>
            <a:ext cx="1931987" cy="615315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033463" y="19050"/>
            <a:ext cx="5645150" cy="615315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2586721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x" preserve="1">
  <p:cSld name="Titre. Contenu et texte">
    <p:spTree>
      <p:nvGrpSpPr>
        <p:cNvPr id="1" name=""/>
        <p:cNvGrpSpPr/>
        <p:nvPr/>
      </p:nvGrpSpPr>
      <p:grpSpPr>
        <a:xfrm>
          <a:off x="0" y="0"/>
          <a:ext cx="0" cy="0"/>
          <a:chOff x="0" y="0"/>
          <a:chExt cx="0" cy="0"/>
        </a:xfrm>
      </p:grpSpPr>
      <p:sp>
        <p:nvSpPr>
          <p:cNvPr id="2" name="Titre 1"/>
          <p:cNvSpPr>
            <a:spLocks noGrp="1"/>
          </p:cNvSpPr>
          <p:nvPr>
            <p:ph type="title"/>
          </p:nvPr>
        </p:nvSpPr>
        <p:spPr>
          <a:xfrm>
            <a:off x="1033463" y="19050"/>
            <a:ext cx="7729537" cy="838200"/>
          </a:xfr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044575" y="1524000"/>
            <a:ext cx="3783013"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979988" y="1524000"/>
            <a:ext cx="3783012" cy="4648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3"/>
          <p:cNvSpPr>
            <a:spLocks noGrp="1" noChangeArrowheads="1"/>
          </p:cNvSpPr>
          <p:nvPr>
            <p:ph type="ftr" sz="quarter" idx="10"/>
          </p:nvPr>
        </p:nvSpPr>
        <p:spPr>
          <a:ln/>
        </p:spPr>
        <p:txBody>
          <a:bodyPr/>
          <a:lstStyle>
            <a:lvl1pPr>
              <a:defRPr/>
            </a:lvl1pPr>
          </a:lstStyle>
          <a:p>
            <a:r>
              <a:rPr lang="en-US">
                <a:solidFill>
                  <a:srgbClr val="4D4D4D"/>
                </a:solidFill>
              </a:rPr>
              <a:t>Copyright © 2004-2005 NameOfTheOrganization.  All rights reserved.</a:t>
            </a:r>
          </a:p>
        </p:txBody>
      </p:sp>
    </p:spTree>
    <p:extLst>
      <p:ext uri="{BB962C8B-B14F-4D97-AF65-F5344CB8AC3E}">
        <p14:creationId xmlns:p14="http://schemas.microsoft.com/office/powerpoint/2010/main" val="104706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idx="10"/>
          </p:nvPr>
        </p:nvSpPr>
        <p:spPr>
          <a:ln/>
        </p:spPr>
        <p:txBody>
          <a:bodyPr/>
          <a:lstStyle>
            <a:lvl1pPr>
              <a:defRPr/>
            </a:lvl1pPr>
          </a:lstStyle>
          <a:p>
            <a:r>
              <a:rPr lang="en-US"/>
              <a:t>Copyright © 2004-2005 NameOfTheOrganization.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oleObject" Target="../embeddings/oleObject1.bin"/><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vmlDrawing" Target="../drawings/vmlDrawing2.vml"/><Relationship Id="rId15" Type="http://schemas.openxmlformats.org/officeDocument/2006/relationships/oleObject" Target="../embeddings/oleObject2.bin"/><Relationship Id="rId16" Type="http://schemas.openxmlformats.org/officeDocument/2006/relationships/image" Target="../media/image1.e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 Id="rId14" Type="http://schemas.openxmlformats.org/officeDocument/2006/relationships/vmlDrawing" Target="../drawings/vmlDrawing4.vml"/><Relationship Id="rId15" Type="http://schemas.openxmlformats.org/officeDocument/2006/relationships/oleObject" Target="../embeddings/oleObject4.bin"/><Relationship Id="rId16" Type="http://schemas.openxmlformats.org/officeDocument/2006/relationships/image" Target="../media/image1.emf"/><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theme" Target="../theme/theme4.xml"/><Relationship Id="rId14" Type="http://schemas.openxmlformats.org/officeDocument/2006/relationships/vmlDrawing" Target="../drawings/vmlDrawing6.vml"/><Relationship Id="rId15" Type="http://schemas.openxmlformats.org/officeDocument/2006/relationships/oleObject" Target="../embeddings/oleObject6.bin"/><Relationship Id="rId16" Type="http://schemas.openxmlformats.org/officeDocument/2006/relationships/image" Target="../media/image1.emf"/><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8" name="Rectangle 1"/>
          <p:cNvSpPr>
            <a:spLocks noGrp="1" noChangeArrowheads="1"/>
          </p:cNvSpPr>
          <p:nvPr>
            <p:ph type="body" idx="1"/>
          </p:nvPr>
        </p:nvSpPr>
        <p:spPr bwMode="auto">
          <a:xfrm>
            <a:off x="1044575" y="1524000"/>
            <a:ext cx="7716838" cy="46466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6" name="Rectangle 2"/>
          <p:cNvSpPr>
            <a:spLocks noChangeArrowheads="1"/>
          </p:cNvSpPr>
          <p:nvPr/>
        </p:nvSpPr>
        <p:spPr bwMode="auto">
          <a:xfrm>
            <a:off x="0" y="0"/>
            <a:ext cx="9144000" cy="914400"/>
          </a:xfrm>
          <a:prstGeom prst="rect">
            <a:avLst/>
          </a:prstGeom>
          <a:gradFill rotWithShape="0">
            <a:gsLst>
              <a:gs pos="0">
                <a:srgbClr val="FFFFFF"/>
              </a:gs>
              <a:gs pos="100000">
                <a:srgbClr val="A5C3DB">
                  <a:alpha val="62000"/>
                </a:srgbClr>
              </a:gs>
            </a:gsLst>
            <a:lin ang="0" scaled="1"/>
          </a:gradFill>
          <a:ln w="9525">
            <a:noFill/>
            <a:round/>
            <a:headEnd/>
            <a:tailEnd/>
          </a:ln>
          <a:effectLst/>
        </p:spPr>
        <p:txBody>
          <a:bodyPr wrap="none" anchor="ctr">
            <a:prstTxWarp prst="textNoShape">
              <a:avLst/>
            </a:prstTxWarp>
          </a:bodyPr>
          <a:lstStyle/>
          <a:p>
            <a:endParaRPr lang="en-US"/>
          </a:p>
        </p:txBody>
      </p:sp>
      <p:sp>
        <p:nvSpPr>
          <p:cNvPr id="1027" name="Rectangle 3"/>
          <p:cNvSpPr>
            <a:spLocks noChangeArrowheads="1"/>
          </p:cNvSpPr>
          <p:nvPr/>
        </p:nvSpPr>
        <p:spPr bwMode="auto">
          <a:xfrm>
            <a:off x="0" y="0"/>
            <a:ext cx="914400" cy="6858000"/>
          </a:xfrm>
          <a:prstGeom prst="rect">
            <a:avLst/>
          </a:prstGeom>
          <a:gradFill rotWithShape="0">
            <a:gsLst>
              <a:gs pos="0">
                <a:srgbClr val="FFFFFF"/>
              </a:gs>
              <a:gs pos="100000">
                <a:srgbClr val="A5C3DB">
                  <a:alpha val="59000"/>
                </a:srgbClr>
              </a:gs>
            </a:gsLst>
            <a:lin ang="5400000" scaled="1"/>
          </a:gradFill>
          <a:ln w="9525">
            <a:noFill/>
            <a:round/>
            <a:headEnd/>
            <a:tailEnd/>
          </a:ln>
          <a:effectLst/>
        </p:spPr>
        <p:txBody>
          <a:bodyPr wrap="none" anchor="ctr">
            <a:prstTxWarp prst="textNoShape">
              <a:avLst/>
            </a:prstTxWarp>
          </a:bodyPr>
          <a:lstStyle/>
          <a:p>
            <a:endParaRPr lang="en-US"/>
          </a:p>
        </p:txBody>
      </p:sp>
      <p:sp>
        <p:nvSpPr>
          <p:cNvPr id="1031" name="Rectangle 4"/>
          <p:cNvSpPr>
            <a:spLocks noGrp="1" noChangeArrowheads="1"/>
          </p:cNvSpPr>
          <p:nvPr>
            <p:ph type="title"/>
          </p:nvPr>
        </p:nvSpPr>
        <p:spPr bwMode="auto">
          <a:xfrm>
            <a:off x="1033463" y="19050"/>
            <a:ext cx="7727950" cy="836613"/>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9" name="Rectangle 5"/>
          <p:cNvSpPr>
            <a:spLocks noGrp="1" noChangeArrowheads="1"/>
          </p:cNvSpPr>
          <p:nvPr>
            <p:ph type="ftr"/>
          </p:nvPr>
        </p:nvSpPr>
        <p:spPr bwMode="auto">
          <a:xfrm>
            <a:off x="0" y="6858000"/>
            <a:ext cx="5332413" cy="30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buClr>
                <a:srgbClr val="000000"/>
              </a:buClr>
              <a:defRPr sz="800">
                <a:solidFill>
                  <a:srgbClr val="000000"/>
                </a:solidFill>
              </a:defRPr>
            </a:lvl1pPr>
          </a:lstStyle>
          <a:p>
            <a:r>
              <a:rPr lang="en-US"/>
              <a:t>Copyright © 2004-2005 NameOfTheOrganization.  All rights reserved.</a:t>
            </a:r>
          </a:p>
        </p:txBody>
      </p:sp>
      <p:graphicFrame>
        <p:nvGraphicFramePr>
          <p:cNvPr id="2" name="Object 6"/>
          <p:cNvGraphicFramePr>
            <a:graphicFrameLocks noChangeAspect="1"/>
          </p:cNvGraphicFramePr>
          <p:nvPr/>
        </p:nvGraphicFramePr>
        <p:xfrm>
          <a:off x="34925" y="6092825"/>
          <a:ext cx="795338" cy="741363"/>
        </p:xfrm>
        <a:graphic>
          <a:graphicData uri="http://schemas.openxmlformats.org/presentationml/2006/ole">
            <mc:AlternateContent xmlns:mc="http://schemas.openxmlformats.org/markup-compatibility/2006">
              <mc:Choice xmlns:v="urn:schemas-microsoft-com:vml" Requires="v">
                <p:oleObj spid="_x0000_s1275" r:id="rId14" imgW="723900" imgH="673100" progId="">
                  <p:embed/>
                </p:oleObj>
              </mc:Choice>
              <mc:Fallback>
                <p:oleObj r:id="rId14" imgW="723900" imgH="673100" progId="">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25" y="6092825"/>
                        <a:ext cx="795338" cy="7413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dt="0"/>
  <p:txStyles>
    <p:titleStyle>
      <a:lvl1pPr algn="l" defTabSz="457200" rtl="0" eaLnBrk="0" fontAlgn="base" hangingPunct="0">
        <a:spcBef>
          <a:spcPct val="0"/>
        </a:spcBef>
        <a:spcAft>
          <a:spcPct val="0"/>
        </a:spcAft>
        <a:buClr>
          <a:srgbClr val="000000"/>
        </a:buClr>
        <a:buSzPct val="100000"/>
        <a:buFont typeface="Arial" charset="0"/>
        <a:defRPr sz="3600" b="1">
          <a:solidFill>
            <a:srgbClr val="000000"/>
          </a:solidFill>
          <a:latin typeface="+mj-lt"/>
          <a:ea typeface="DejaVu Sans" charset="0"/>
          <a:cs typeface="+mj-cs"/>
        </a:defRPr>
      </a:lvl1pPr>
      <a:lvl2pPr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ea typeface="DejaVu Sans" charset="0"/>
          <a:cs typeface="DejaVu Sans" charset="0"/>
        </a:defRPr>
      </a:lvl2pPr>
      <a:lvl3pPr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ea typeface="DejaVu Sans" charset="0"/>
          <a:cs typeface="DejaVu Sans" charset="0"/>
        </a:defRPr>
      </a:lvl3pPr>
      <a:lvl4pPr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ea typeface="DejaVu Sans" charset="0"/>
          <a:cs typeface="DejaVu Sans" charset="0"/>
        </a:defRPr>
      </a:lvl4pPr>
      <a:lvl5pPr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ea typeface="DejaVu Sans" charset="0"/>
          <a:cs typeface="DejaVu Sans" charset="0"/>
        </a:defRPr>
      </a:lvl5pPr>
      <a:lvl6pPr marL="457200"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cs typeface="DejaVu Sans" charset="0"/>
        </a:defRPr>
      </a:lvl6pPr>
      <a:lvl7pPr marL="914400"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cs typeface="DejaVu Sans" charset="0"/>
        </a:defRPr>
      </a:lvl7pPr>
      <a:lvl8pPr marL="1371600"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cs typeface="DejaVu Sans" charset="0"/>
        </a:defRPr>
      </a:lvl8pPr>
      <a:lvl9pPr marL="1828800" algn="l" defTabSz="457200" rtl="0" eaLnBrk="0" fontAlgn="base" hangingPunct="0">
        <a:spcBef>
          <a:spcPct val="0"/>
        </a:spcBef>
        <a:spcAft>
          <a:spcPct val="0"/>
        </a:spcAft>
        <a:buClr>
          <a:srgbClr val="000000"/>
        </a:buClr>
        <a:buSzPct val="100000"/>
        <a:buFont typeface="Arial" charset="0"/>
        <a:defRPr sz="3600" b="1">
          <a:solidFill>
            <a:srgbClr val="000000"/>
          </a:solidFill>
          <a:latin typeface="Arial" charset="0"/>
          <a:cs typeface="DejaVu Sans" charset="0"/>
        </a:defRPr>
      </a:lvl9pPr>
    </p:titleStyle>
    <p:bodyStyle>
      <a:lvl1pPr marL="341313" indent="-341313" algn="l" defTabSz="457200" rtl="0" eaLnBrk="0" fontAlgn="base" hangingPunct="0">
        <a:spcBef>
          <a:spcPts val="550"/>
        </a:spcBef>
        <a:spcAft>
          <a:spcPts val="825"/>
        </a:spcAft>
        <a:buClr>
          <a:srgbClr val="777777"/>
        </a:buClr>
        <a:buSzPct val="100000"/>
        <a:buFont typeface="Wingdings" charset="2"/>
        <a:buChar char=""/>
        <a:defRPr sz="2200">
          <a:solidFill>
            <a:srgbClr val="4D4D4D"/>
          </a:solidFill>
          <a:latin typeface="+mn-lt"/>
          <a:ea typeface="DejaVu Sans" charset="0"/>
          <a:cs typeface="+mn-cs"/>
        </a:defRPr>
      </a:lvl1pPr>
      <a:lvl2pPr marL="858838" indent="-342900" algn="l" defTabSz="457200" rtl="0" eaLnBrk="0" fontAlgn="base" hangingPunct="0">
        <a:spcBef>
          <a:spcPts val="550"/>
        </a:spcBef>
        <a:spcAft>
          <a:spcPts val="825"/>
        </a:spcAft>
        <a:buClr>
          <a:srgbClr val="000000"/>
        </a:buClr>
        <a:buSzPct val="100000"/>
        <a:buFont typeface="Wingdings" charset="2"/>
        <a:buChar char=""/>
        <a:defRPr sz="2200">
          <a:solidFill>
            <a:srgbClr val="4D4D4D"/>
          </a:solidFill>
          <a:latin typeface="+mn-lt"/>
          <a:ea typeface="DejaVu Sans" charset="0"/>
          <a:cs typeface="+mn-cs"/>
        </a:defRPr>
      </a:lvl2pPr>
      <a:lvl3pPr marL="1201738" indent="-228600" algn="l" defTabSz="457200" rtl="0" eaLnBrk="0" fontAlgn="base" hangingPunct="0">
        <a:spcBef>
          <a:spcPts val="550"/>
        </a:spcBef>
        <a:spcAft>
          <a:spcPts val="825"/>
        </a:spcAft>
        <a:buClr>
          <a:srgbClr val="000000"/>
        </a:buClr>
        <a:buSzPct val="100000"/>
        <a:buFont typeface="Wingdings" charset="2"/>
        <a:buChar char=""/>
        <a:defRPr sz="2200">
          <a:solidFill>
            <a:srgbClr val="4D4D4D"/>
          </a:solidFill>
          <a:latin typeface="+mn-lt"/>
          <a:ea typeface="DejaVu Sans" charset="0"/>
          <a:cs typeface="+mn-cs"/>
        </a:defRPr>
      </a:lvl3pPr>
      <a:lvl4pPr marL="16002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ea typeface="DejaVu Sans" charset="0"/>
          <a:cs typeface="+mn-cs"/>
        </a:defRPr>
      </a:lvl4pPr>
      <a:lvl5pPr marL="20574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ea typeface="DejaVu Sans" charset="0"/>
          <a:cs typeface="+mn-cs"/>
        </a:defRPr>
      </a:lvl5pPr>
      <a:lvl6pPr marL="25146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cs typeface="+mn-cs"/>
        </a:defRPr>
      </a:lvl6pPr>
      <a:lvl7pPr marL="29718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cs typeface="+mn-cs"/>
        </a:defRPr>
      </a:lvl7pPr>
      <a:lvl8pPr marL="34290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cs typeface="+mn-cs"/>
        </a:defRPr>
      </a:lvl8pPr>
      <a:lvl9pPr marL="3886200" indent="-228600" algn="l" defTabSz="457200" rtl="0" eaLnBrk="0" fontAlgn="base" hangingPunct="0">
        <a:spcBef>
          <a:spcPts val="550"/>
        </a:spcBef>
        <a:spcAft>
          <a:spcPts val="825"/>
        </a:spcAft>
        <a:buClr>
          <a:srgbClr val="4D4D4D"/>
        </a:buClr>
        <a:buSzPct val="100000"/>
        <a:buFont typeface="Arial" charset="0"/>
        <a:buChar char="»"/>
        <a:defRPr sz="22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body" idx="1"/>
          </p:nvPr>
        </p:nvSpPr>
        <p:spPr bwMode="auto">
          <a:xfrm>
            <a:off x="1044575" y="1524000"/>
            <a:ext cx="7718425"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6932" name="Rectangle 4"/>
          <p:cNvSpPr>
            <a:spLocks noChangeArrowheads="1"/>
          </p:cNvSpPr>
          <p:nvPr/>
        </p:nvSpPr>
        <p:spPr bwMode="auto">
          <a:xfrm>
            <a:off x="0" y="0"/>
            <a:ext cx="9144000" cy="914400"/>
          </a:xfrm>
          <a:prstGeom prst="rect">
            <a:avLst/>
          </a:prstGeom>
          <a:gradFill rotWithShape="1">
            <a:gsLst>
              <a:gs pos="0">
                <a:schemeClr val="accent2">
                  <a:alpha val="62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a typeface="+mn-ea"/>
              <a:cs typeface="+mn-cs"/>
            </a:endParaRPr>
          </a:p>
        </p:txBody>
      </p:sp>
      <p:sp>
        <p:nvSpPr>
          <p:cNvPr id="636933" name="Rectangle 5"/>
          <p:cNvSpPr>
            <a:spLocks noChangeArrowheads="1"/>
          </p:cNvSpPr>
          <p:nvPr/>
        </p:nvSpPr>
        <p:spPr bwMode="auto">
          <a:xfrm>
            <a:off x="0" y="0"/>
            <a:ext cx="914400" cy="6858000"/>
          </a:xfrm>
          <a:prstGeom prst="rect">
            <a:avLst/>
          </a:prstGeom>
          <a:gradFill rotWithShape="1">
            <a:gsLst>
              <a:gs pos="0">
                <a:schemeClr val="bg1">
                  <a:alpha val="59000"/>
                </a:schemeClr>
              </a:gs>
              <a:gs pos="100000">
                <a:schemeClr val="accent2"/>
              </a:gs>
            </a:gsLst>
            <a:lin ang="5400000" scaled="1"/>
          </a:gradFill>
          <a:ln w="9525">
            <a:noFill/>
            <a:miter lim="800000"/>
            <a:headEnd/>
            <a:tailEnd/>
          </a:ln>
          <a:effectLst/>
        </p:spPr>
        <p:txBody>
          <a:bodyPr wrap="none" anchor="ctr"/>
          <a:lstStyle/>
          <a:p>
            <a:pPr algn="ctr" defTabSz="914400">
              <a:buClrTx/>
              <a:buSzTx/>
              <a:buFontTx/>
              <a:buNone/>
              <a:defRPr/>
            </a:pPr>
            <a:endParaRPr lang="fr-FR">
              <a:solidFill>
                <a:srgbClr val="FFFFFF"/>
              </a:solidFill>
              <a:ea typeface="+mn-ea"/>
              <a:cs typeface="+mn-cs"/>
            </a:endParaRPr>
          </a:p>
        </p:txBody>
      </p:sp>
      <p:sp>
        <p:nvSpPr>
          <p:cNvPr id="1031" name="Rectangle 6"/>
          <p:cNvSpPr>
            <a:spLocks noGrp="1" noChangeArrowheads="1"/>
          </p:cNvSpPr>
          <p:nvPr>
            <p:ph type="title"/>
          </p:nvPr>
        </p:nvSpPr>
        <p:spPr bwMode="auto">
          <a:xfrm>
            <a:off x="1033463" y="19050"/>
            <a:ext cx="7729537"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6931" name="Rectangle 3"/>
          <p:cNvSpPr>
            <a:spLocks noGrp="1" noChangeArrowheads="1"/>
          </p:cNvSpPr>
          <p:nvPr>
            <p:ph type="ftr" sz="quarter" idx="3"/>
          </p:nvPr>
        </p:nvSpPr>
        <p:spPr bwMode="auto">
          <a:xfrm rot="16200000">
            <a:off x="-2514600" y="4038600"/>
            <a:ext cx="533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Arial" charset="0"/>
              </a:defRPr>
            </a:lvl1pPr>
          </a:lstStyle>
          <a:p>
            <a:pPr defTabSz="914400" eaLnBrk="1" hangingPunct="1">
              <a:buClrTx/>
              <a:buSzTx/>
              <a:buFontTx/>
              <a:buNone/>
            </a:pPr>
            <a:r>
              <a:rPr lang="en-US">
                <a:solidFill>
                  <a:srgbClr val="4D4D4D"/>
                </a:solidFill>
                <a:ea typeface="+mn-ea"/>
                <a:cs typeface="+mn-cs"/>
              </a:rPr>
              <a:t>Copyright © 2004-2005 NameOfTheOrganization.  All rights reserved.</a:t>
            </a:r>
          </a:p>
        </p:txBody>
      </p:sp>
      <p:graphicFrame>
        <p:nvGraphicFramePr>
          <p:cNvPr id="1026" name="Object 8"/>
          <p:cNvGraphicFramePr>
            <a:graphicFrameLocks noChangeAspect="1"/>
          </p:cNvGraphicFramePr>
          <p:nvPr/>
        </p:nvGraphicFramePr>
        <p:xfrm>
          <a:off x="34925" y="6092825"/>
          <a:ext cx="795338" cy="741363"/>
        </p:xfrm>
        <a:graphic>
          <a:graphicData uri="http://schemas.openxmlformats.org/presentationml/2006/ole">
            <mc:AlternateContent xmlns:mc="http://schemas.openxmlformats.org/markup-compatibility/2006">
              <mc:Choice xmlns:v="urn:schemas-microsoft-com:vml" Requires="v">
                <p:oleObj spid="_x0000_s5245" name="CorelDRAW" r:id="rId15" imgW="723900" imgH="673100" progId="">
                  <p:embed/>
                </p:oleObj>
              </mc:Choice>
              <mc:Fallback>
                <p:oleObj name="CorelDRAW" r:id="rId15" imgW="723900" imgH="6731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25" y="6092825"/>
                        <a:ext cx="795338" cy="741363"/>
                      </a:xfrm>
                      <a:prstGeom prst="rect">
                        <a:avLst/>
                      </a:prstGeom>
                      <a:noFill/>
                      <a:ln>
                        <a:noFill/>
                      </a:ln>
                      <a:effectLst/>
                      <a:extLst>
                        <a:ext uri="{909E8E84-426E-40dd-AFC4-6F175D3DCCD1}">
                          <a14:hiddenFill xmlns:a14="http://schemas.microsoft.com/office/drawing/2010/main">
                            <a:solidFill>
                              <a:srgbClr val="D3D7DB"/>
                            </a:solidFill>
                          </a14:hiddenFill>
                        </a:ext>
                        <a:ext uri="{91240B29-F687-4f45-9708-019B960494DF}">
                          <a14:hiddenLine xmlns:a14="http://schemas.microsoft.com/office/drawing/2010/main" w="12700">
                            <a:solidFill>
                              <a:srgbClr val="4D4D4D"/>
                            </a:solidFill>
                            <a:miter lim="800000"/>
                            <a:headEnd/>
                            <a:tailEnd/>
                          </a14:hiddenLine>
                        </a:ext>
                        <a:ext uri="{AF507438-7753-43e0-B8FC-AC1667EBCBE1}">
                          <a14:hiddenEffects xmlns:a14="http://schemas.microsoft.com/office/drawing/2010/main">
                            <a:effectLst>
                              <a:outerShdw blurRad="63500" dist="38099" dir="2700000" algn="ctr" rotWithShape="0">
                                <a:srgbClr val="969696">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138875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Arial" charset="0"/>
        </a:defRPr>
      </a:lvl2pPr>
      <a:lvl3pPr algn="l" rtl="0" eaLnBrk="0" fontAlgn="base" hangingPunct="0">
        <a:spcBef>
          <a:spcPct val="0"/>
        </a:spcBef>
        <a:spcAft>
          <a:spcPct val="0"/>
        </a:spcAft>
        <a:defRPr sz="3600" b="1">
          <a:solidFill>
            <a:srgbClr val="000000"/>
          </a:solidFill>
          <a:latin typeface="Arial" charset="0"/>
        </a:defRPr>
      </a:lvl3pPr>
      <a:lvl4pPr algn="l" rtl="0" eaLnBrk="0" fontAlgn="base" hangingPunct="0">
        <a:spcBef>
          <a:spcPct val="0"/>
        </a:spcBef>
        <a:spcAft>
          <a:spcPct val="0"/>
        </a:spcAft>
        <a:defRPr sz="3600" b="1">
          <a:solidFill>
            <a:srgbClr val="000000"/>
          </a:solidFill>
          <a:latin typeface="Arial" charset="0"/>
        </a:defRPr>
      </a:lvl4pPr>
      <a:lvl5pPr algn="l" rtl="0" eaLnBrk="0" fontAlgn="base" hangingPunct="0">
        <a:spcBef>
          <a:spcPct val="0"/>
        </a:spcBef>
        <a:spcAft>
          <a:spcPct val="0"/>
        </a:spcAft>
        <a:defRPr sz="3600" b="1">
          <a:solidFill>
            <a:srgbClr val="000000"/>
          </a:solidFill>
          <a:latin typeface="Arial" charset="0"/>
        </a:defRPr>
      </a:lvl5pPr>
      <a:lvl6pPr marL="457200" algn="l" rtl="0" fontAlgn="base">
        <a:spcBef>
          <a:spcPct val="0"/>
        </a:spcBef>
        <a:spcAft>
          <a:spcPct val="0"/>
        </a:spcAft>
        <a:defRPr sz="3600" b="1">
          <a:solidFill>
            <a:srgbClr val="000000"/>
          </a:solidFill>
          <a:latin typeface="Arial" charset="0"/>
        </a:defRPr>
      </a:lvl6pPr>
      <a:lvl7pPr marL="914400" algn="l" rtl="0" fontAlgn="base">
        <a:spcBef>
          <a:spcPct val="0"/>
        </a:spcBef>
        <a:spcAft>
          <a:spcPct val="0"/>
        </a:spcAft>
        <a:defRPr sz="3600" b="1">
          <a:solidFill>
            <a:srgbClr val="000000"/>
          </a:solidFill>
          <a:latin typeface="Arial" charset="0"/>
        </a:defRPr>
      </a:lvl7pPr>
      <a:lvl8pPr marL="1371600" algn="l" rtl="0" fontAlgn="base">
        <a:spcBef>
          <a:spcPct val="0"/>
        </a:spcBef>
        <a:spcAft>
          <a:spcPct val="0"/>
        </a:spcAft>
        <a:defRPr sz="3600" b="1">
          <a:solidFill>
            <a:srgbClr val="000000"/>
          </a:solidFill>
          <a:latin typeface="Arial" charset="0"/>
        </a:defRPr>
      </a:lvl8pPr>
      <a:lvl9pPr marL="1828800" algn="l" rtl="0" fontAlgn="base">
        <a:spcBef>
          <a:spcPct val="0"/>
        </a:spcBef>
        <a:spcAft>
          <a:spcPct val="0"/>
        </a:spcAft>
        <a:defRPr sz="3600" b="1">
          <a:solidFill>
            <a:srgbClr val="000000"/>
          </a:solidFill>
          <a:latin typeface="Arial" charset="0"/>
        </a:defRPr>
      </a:lvl9pPr>
    </p:titleStyle>
    <p:bodyStyle>
      <a:lvl1pPr marL="342900" indent="-342900" algn="l" rtl="0" eaLnBrk="0" fontAlgn="base" hangingPunct="0">
        <a:spcBef>
          <a:spcPct val="20000"/>
        </a:spcBef>
        <a:spcAft>
          <a:spcPct val="30000"/>
        </a:spcAft>
        <a:buClr>
          <a:schemeClr val="hlink"/>
        </a:buClr>
        <a:buFont typeface="Wingdings" charset="2"/>
        <a:buChar char="n"/>
        <a:defRPr sz="2200">
          <a:solidFill>
            <a:schemeClr val="tx1"/>
          </a:solidFill>
          <a:latin typeface="+mn-lt"/>
          <a:ea typeface="+mn-ea"/>
          <a:cs typeface="+mn-cs"/>
        </a:defRPr>
      </a:lvl1pPr>
      <a:lvl2pPr marL="860425" indent="-342900" algn="l" rtl="0" eaLnBrk="0" fontAlgn="base" hangingPunct="0">
        <a:spcBef>
          <a:spcPct val="20000"/>
        </a:spcBef>
        <a:spcAft>
          <a:spcPct val="30000"/>
        </a:spcAft>
        <a:buClr>
          <a:schemeClr val="bg2"/>
        </a:buClr>
        <a:buFont typeface="Wingdings" charset="2"/>
        <a:buChar char="n"/>
        <a:defRPr sz="2200">
          <a:solidFill>
            <a:schemeClr val="tx1"/>
          </a:solidFill>
          <a:latin typeface="+mn-lt"/>
          <a:ea typeface="ＭＳ Ｐゴシック" charset="-128"/>
        </a:defRPr>
      </a:lvl2pPr>
      <a:lvl3pPr marL="1203325" indent="-228600" algn="l" rtl="0" eaLnBrk="0" fontAlgn="base" hangingPunct="0">
        <a:spcBef>
          <a:spcPct val="20000"/>
        </a:spcBef>
        <a:spcAft>
          <a:spcPct val="30000"/>
        </a:spcAft>
        <a:buClr>
          <a:schemeClr val="bg2"/>
        </a:buClr>
        <a:buFont typeface="Wingdings" charset="2"/>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30000"/>
        </a:spcAft>
        <a:buChar char="–"/>
        <a:defRPr sz="2200">
          <a:solidFill>
            <a:schemeClr val="tx1"/>
          </a:solidFill>
          <a:latin typeface="+mn-lt"/>
          <a:ea typeface="ＭＳ Ｐゴシック" charset="-128"/>
        </a:defRPr>
      </a:lvl4pPr>
      <a:lvl5pPr marL="2057400" indent="-228600" algn="l" rtl="0" eaLnBrk="0" fontAlgn="base" hangingPunct="0">
        <a:spcBef>
          <a:spcPct val="20000"/>
        </a:spcBef>
        <a:spcAft>
          <a:spcPct val="30000"/>
        </a:spcAft>
        <a:buChar char="»"/>
        <a:defRPr sz="2200">
          <a:solidFill>
            <a:schemeClr val="tx1"/>
          </a:solidFill>
          <a:latin typeface="+mn-lt"/>
          <a:ea typeface="ＭＳ Ｐゴシック" charset="-128"/>
        </a:defRPr>
      </a:lvl5pPr>
      <a:lvl6pPr marL="2514600" indent="-228600" algn="l" rtl="0" fontAlgn="base">
        <a:spcBef>
          <a:spcPct val="20000"/>
        </a:spcBef>
        <a:spcAft>
          <a:spcPct val="30000"/>
        </a:spcAft>
        <a:buChar char="»"/>
        <a:defRPr sz="2200">
          <a:solidFill>
            <a:schemeClr val="tx1"/>
          </a:solidFill>
          <a:latin typeface="+mn-lt"/>
        </a:defRPr>
      </a:lvl6pPr>
      <a:lvl7pPr marL="2971800" indent="-228600" algn="l" rtl="0" fontAlgn="base">
        <a:spcBef>
          <a:spcPct val="20000"/>
        </a:spcBef>
        <a:spcAft>
          <a:spcPct val="30000"/>
        </a:spcAft>
        <a:buChar char="»"/>
        <a:defRPr sz="2200">
          <a:solidFill>
            <a:schemeClr val="tx1"/>
          </a:solidFill>
          <a:latin typeface="+mn-lt"/>
        </a:defRPr>
      </a:lvl7pPr>
      <a:lvl8pPr marL="3429000" indent="-228600" algn="l" rtl="0" fontAlgn="base">
        <a:spcBef>
          <a:spcPct val="20000"/>
        </a:spcBef>
        <a:spcAft>
          <a:spcPct val="30000"/>
        </a:spcAft>
        <a:buChar char="»"/>
        <a:defRPr sz="2200">
          <a:solidFill>
            <a:schemeClr val="tx1"/>
          </a:solidFill>
          <a:latin typeface="+mn-lt"/>
        </a:defRPr>
      </a:lvl8pPr>
      <a:lvl9pPr marL="3886200" indent="-228600" algn="l" rtl="0" fontAlgn="base">
        <a:spcBef>
          <a:spcPct val="20000"/>
        </a:spcBef>
        <a:spcAft>
          <a:spcPct val="30000"/>
        </a:spcAft>
        <a:buChar char="»"/>
        <a:defRPr sz="2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body" idx="1"/>
          </p:nvPr>
        </p:nvSpPr>
        <p:spPr bwMode="auto">
          <a:xfrm>
            <a:off x="1044575" y="1524000"/>
            <a:ext cx="7718425"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6932" name="Rectangle 4"/>
          <p:cNvSpPr>
            <a:spLocks noChangeArrowheads="1"/>
          </p:cNvSpPr>
          <p:nvPr/>
        </p:nvSpPr>
        <p:spPr bwMode="auto">
          <a:xfrm>
            <a:off x="0" y="0"/>
            <a:ext cx="9144000" cy="914400"/>
          </a:xfrm>
          <a:prstGeom prst="rect">
            <a:avLst/>
          </a:prstGeom>
          <a:gradFill rotWithShape="1">
            <a:gsLst>
              <a:gs pos="0">
                <a:schemeClr val="accent2">
                  <a:alpha val="62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a typeface="+mn-ea"/>
              <a:cs typeface="+mn-cs"/>
            </a:endParaRPr>
          </a:p>
        </p:txBody>
      </p:sp>
      <p:sp>
        <p:nvSpPr>
          <p:cNvPr id="636933" name="Rectangle 5"/>
          <p:cNvSpPr>
            <a:spLocks noChangeArrowheads="1"/>
          </p:cNvSpPr>
          <p:nvPr/>
        </p:nvSpPr>
        <p:spPr bwMode="auto">
          <a:xfrm>
            <a:off x="0" y="0"/>
            <a:ext cx="914400" cy="6858000"/>
          </a:xfrm>
          <a:prstGeom prst="rect">
            <a:avLst/>
          </a:prstGeom>
          <a:gradFill rotWithShape="1">
            <a:gsLst>
              <a:gs pos="0">
                <a:schemeClr val="bg1">
                  <a:alpha val="59000"/>
                </a:schemeClr>
              </a:gs>
              <a:gs pos="100000">
                <a:schemeClr val="accent2"/>
              </a:gs>
            </a:gsLst>
            <a:lin ang="5400000" scaled="1"/>
          </a:gradFill>
          <a:ln w="9525">
            <a:noFill/>
            <a:miter lim="800000"/>
            <a:headEnd/>
            <a:tailEnd/>
          </a:ln>
          <a:effectLst/>
        </p:spPr>
        <p:txBody>
          <a:bodyPr wrap="none" anchor="ctr"/>
          <a:lstStyle/>
          <a:p>
            <a:pPr algn="ctr" defTabSz="914400">
              <a:buClrTx/>
              <a:buSzTx/>
              <a:buFontTx/>
              <a:buNone/>
              <a:defRPr/>
            </a:pPr>
            <a:endParaRPr lang="fr-FR">
              <a:solidFill>
                <a:srgbClr val="FFFFFF"/>
              </a:solidFill>
              <a:ea typeface="+mn-ea"/>
              <a:cs typeface="+mn-cs"/>
            </a:endParaRPr>
          </a:p>
        </p:txBody>
      </p:sp>
      <p:sp>
        <p:nvSpPr>
          <p:cNvPr id="1031" name="Rectangle 6"/>
          <p:cNvSpPr>
            <a:spLocks noGrp="1" noChangeArrowheads="1"/>
          </p:cNvSpPr>
          <p:nvPr>
            <p:ph type="title"/>
          </p:nvPr>
        </p:nvSpPr>
        <p:spPr bwMode="auto">
          <a:xfrm>
            <a:off x="1033463" y="19050"/>
            <a:ext cx="7729537"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6931" name="Rectangle 3"/>
          <p:cNvSpPr>
            <a:spLocks noGrp="1" noChangeArrowheads="1"/>
          </p:cNvSpPr>
          <p:nvPr>
            <p:ph type="ftr" sz="quarter" idx="3"/>
          </p:nvPr>
        </p:nvSpPr>
        <p:spPr bwMode="auto">
          <a:xfrm rot="16200000">
            <a:off x="-2514600" y="4038600"/>
            <a:ext cx="533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Arial" charset="0"/>
              </a:defRPr>
            </a:lvl1pPr>
          </a:lstStyle>
          <a:p>
            <a:pPr defTabSz="914400" eaLnBrk="1" hangingPunct="1">
              <a:buClrTx/>
              <a:buSzTx/>
              <a:buFontTx/>
              <a:buNone/>
            </a:pPr>
            <a:r>
              <a:rPr lang="en-US">
                <a:solidFill>
                  <a:srgbClr val="4D4D4D"/>
                </a:solidFill>
                <a:ea typeface="+mn-ea"/>
                <a:cs typeface="+mn-cs"/>
              </a:rPr>
              <a:t>Copyright © 2004-2005 NameOfTheOrganization.  All rights reserved.</a:t>
            </a:r>
          </a:p>
        </p:txBody>
      </p:sp>
      <p:graphicFrame>
        <p:nvGraphicFramePr>
          <p:cNvPr id="1026" name="Object 8"/>
          <p:cNvGraphicFramePr>
            <a:graphicFrameLocks noChangeAspect="1"/>
          </p:cNvGraphicFramePr>
          <p:nvPr/>
        </p:nvGraphicFramePr>
        <p:xfrm>
          <a:off x="34925" y="6092825"/>
          <a:ext cx="795338" cy="741363"/>
        </p:xfrm>
        <a:graphic>
          <a:graphicData uri="http://schemas.openxmlformats.org/presentationml/2006/ole">
            <mc:AlternateContent xmlns:mc="http://schemas.openxmlformats.org/markup-compatibility/2006">
              <mc:Choice xmlns:v="urn:schemas-microsoft-com:vml" Requires="v">
                <p:oleObj spid="_x0000_s8220" name="CorelDRAW" r:id="rId15" imgW="723900" imgH="673100" progId="">
                  <p:embed/>
                </p:oleObj>
              </mc:Choice>
              <mc:Fallback>
                <p:oleObj name="CorelDRAW" r:id="rId15" imgW="723900" imgH="6731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25" y="6092825"/>
                        <a:ext cx="795338" cy="741363"/>
                      </a:xfrm>
                      <a:prstGeom prst="rect">
                        <a:avLst/>
                      </a:prstGeom>
                      <a:noFill/>
                      <a:ln>
                        <a:noFill/>
                      </a:ln>
                      <a:effectLst/>
                      <a:extLst>
                        <a:ext uri="{909E8E84-426E-40dd-AFC4-6F175D3DCCD1}">
                          <a14:hiddenFill xmlns:a14="http://schemas.microsoft.com/office/drawing/2010/main">
                            <a:solidFill>
                              <a:srgbClr val="D3D7DB"/>
                            </a:solidFill>
                          </a14:hiddenFill>
                        </a:ext>
                        <a:ext uri="{91240B29-F687-4f45-9708-019B960494DF}">
                          <a14:hiddenLine xmlns:a14="http://schemas.microsoft.com/office/drawing/2010/main" w="12700">
                            <a:solidFill>
                              <a:srgbClr val="4D4D4D"/>
                            </a:solidFill>
                            <a:miter lim="800000"/>
                            <a:headEnd/>
                            <a:tailEnd/>
                          </a14:hiddenLine>
                        </a:ext>
                        <a:ext uri="{AF507438-7753-43e0-B8FC-AC1667EBCBE1}">
                          <a14:hiddenEffects xmlns:a14="http://schemas.microsoft.com/office/drawing/2010/main">
                            <a:effectLst>
                              <a:outerShdw blurRad="63500" dist="38099" dir="2700000" algn="ctr" rotWithShape="0">
                                <a:srgbClr val="969696">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045391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Arial" charset="0"/>
        </a:defRPr>
      </a:lvl2pPr>
      <a:lvl3pPr algn="l" rtl="0" eaLnBrk="0" fontAlgn="base" hangingPunct="0">
        <a:spcBef>
          <a:spcPct val="0"/>
        </a:spcBef>
        <a:spcAft>
          <a:spcPct val="0"/>
        </a:spcAft>
        <a:defRPr sz="3600" b="1">
          <a:solidFill>
            <a:srgbClr val="000000"/>
          </a:solidFill>
          <a:latin typeface="Arial" charset="0"/>
        </a:defRPr>
      </a:lvl3pPr>
      <a:lvl4pPr algn="l" rtl="0" eaLnBrk="0" fontAlgn="base" hangingPunct="0">
        <a:spcBef>
          <a:spcPct val="0"/>
        </a:spcBef>
        <a:spcAft>
          <a:spcPct val="0"/>
        </a:spcAft>
        <a:defRPr sz="3600" b="1">
          <a:solidFill>
            <a:srgbClr val="000000"/>
          </a:solidFill>
          <a:latin typeface="Arial" charset="0"/>
        </a:defRPr>
      </a:lvl4pPr>
      <a:lvl5pPr algn="l" rtl="0" eaLnBrk="0" fontAlgn="base" hangingPunct="0">
        <a:spcBef>
          <a:spcPct val="0"/>
        </a:spcBef>
        <a:spcAft>
          <a:spcPct val="0"/>
        </a:spcAft>
        <a:defRPr sz="3600" b="1">
          <a:solidFill>
            <a:srgbClr val="000000"/>
          </a:solidFill>
          <a:latin typeface="Arial" charset="0"/>
        </a:defRPr>
      </a:lvl5pPr>
      <a:lvl6pPr marL="457200" algn="l" rtl="0" fontAlgn="base">
        <a:spcBef>
          <a:spcPct val="0"/>
        </a:spcBef>
        <a:spcAft>
          <a:spcPct val="0"/>
        </a:spcAft>
        <a:defRPr sz="3600" b="1">
          <a:solidFill>
            <a:srgbClr val="000000"/>
          </a:solidFill>
          <a:latin typeface="Arial" charset="0"/>
        </a:defRPr>
      </a:lvl6pPr>
      <a:lvl7pPr marL="914400" algn="l" rtl="0" fontAlgn="base">
        <a:spcBef>
          <a:spcPct val="0"/>
        </a:spcBef>
        <a:spcAft>
          <a:spcPct val="0"/>
        </a:spcAft>
        <a:defRPr sz="3600" b="1">
          <a:solidFill>
            <a:srgbClr val="000000"/>
          </a:solidFill>
          <a:latin typeface="Arial" charset="0"/>
        </a:defRPr>
      </a:lvl7pPr>
      <a:lvl8pPr marL="1371600" algn="l" rtl="0" fontAlgn="base">
        <a:spcBef>
          <a:spcPct val="0"/>
        </a:spcBef>
        <a:spcAft>
          <a:spcPct val="0"/>
        </a:spcAft>
        <a:defRPr sz="3600" b="1">
          <a:solidFill>
            <a:srgbClr val="000000"/>
          </a:solidFill>
          <a:latin typeface="Arial" charset="0"/>
        </a:defRPr>
      </a:lvl8pPr>
      <a:lvl9pPr marL="1828800" algn="l" rtl="0" fontAlgn="base">
        <a:spcBef>
          <a:spcPct val="0"/>
        </a:spcBef>
        <a:spcAft>
          <a:spcPct val="0"/>
        </a:spcAft>
        <a:defRPr sz="3600" b="1">
          <a:solidFill>
            <a:srgbClr val="000000"/>
          </a:solidFill>
          <a:latin typeface="Arial" charset="0"/>
        </a:defRPr>
      </a:lvl9pPr>
    </p:titleStyle>
    <p:bodyStyle>
      <a:lvl1pPr marL="342900" indent="-342900" algn="l" rtl="0" eaLnBrk="0" fontAlgn="base" hangingPunct="0">
        <a:spcBef>
          <a:spcPct val="20000"/>
        </a:spcBef>
        <a:spcAft>
          <a:spcPct val="30000"/>
        </a:spcAft>
        <a:buClr>
          <a:schemeClr val="hlink"/>
        </a:buClr>
        <a:buFont typeface="Wingdings" charset="2"/>
        <a:buChar char="n"/>
        <a:defRPr sz="2200">
          <a:solidFill>
            <a:schemeClr val="tx1"/>
          </a:solidFill>
          <a:latin typeface="+mn-lt"/>
          <a:ea typeface="+mn-ea"/>
          <a:cs typeface="+mn-cs"/>
        </a:defRPr>
      </a:lvl1pPr>
      <a:lvl2pPr marL="860425" indent="-342900" algn="l" rtl="0" eaLnBrk="0" fontAlgn="base" hangingPunct="0">
        <a:spcBef>
          <a:spcPct val="20000"/>
        </a:spcBef>
        <a:spcAft>
          <a:spcPct val="30000"/>
        </a:spcAft>
        <a:buClr>
          <a:schemeClr val="bg2"/>
        </a:buClr>
        <a:buFont typeface="Wingdings" charset="2"/>
        <a:buChar char="n"/>
        <a:defRPr sz="2200">
          <a:solidFill>
            <a:schemeClr val="tx1"/>
          </a:solidFill>
          <a:latin typeface="+mn-lt"/>
          <a:ea typeface="ＭＳ Ｐゴシック" charset="-128"/>
        </a:defRPr>
      </a:lvl2pPr>
      <a:lvl3pPr marL="1203325" indent="-228600" algn="l" rtl="0" eaLnBrk="0" fontAlgn="base" hangingPunct="0">
        <a:spcBef>
          <a:spcPct val="20000"/>
        </a:spcBef>
        <a:spcAft>
          <a:spcPct val="30000"/>
        </a:spcAft>
        <a:buClr>
          <a:schemeClr val="bg2"/>
        </a:buClr>
        <a:buFont typeface="Wingdings" charset="2"/>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30000"/>
        </a:spcAft>
        <a:buChar char="–"/>
        <a:defRPr sz="2200">
          <a:solidFill>
            <a:schemeClr val="tx1"/>
          </a:solidFill>
          <a:latin typeface="+mn-lt"/>
          <a:ea typeface="ＭＳ Ｐゴシック" charset="-128"/>
        </a:defRPr>
      </a:lvl4pPr>
      <a:lvl5pPr marL="2057400" indent="-228600" algn="l" rtl="0" eaLnBrk="0" fontAlgn="base" hangingPunct="0">
        <a:spcBef>
          <a:spcPct val="20000"/>
        </a:spcBef>
        <a:spcAft>
          <a:spcPct val="30000"/>
        </a:spcAft>
        <a:buChar char="»"/>
        <a:defRPr sz="2200">
          <a:solidFill>
            <a:schemeClr val="tx1"/>
          </a:solidFill>
          <a:latin typeface="+mn-lt"/>
          <a:ea typeface="ＭＳ Ｐゴシック" charset="-128"/>
        </a:defRPr>
      </a:lvl5pPr>
      <a:lvl6pPr marL="2514600" indent="-228600" algn="l" rtl="0" fontAlgn="base">
        <a:spcBef>
          <a:spcPct val="20000"/>
        </a:spcBef>
        <a:spcAft>
          <a:spcPct val="30000"/>
        </a:spcAft>
        <a:buChar char="»"/>
        <a:defRPr sz="2200">
          <a:solidFill>
            <a:schemeClr val="tx1"/>
          </a:solidFill>
          <a:latin typeface="+mn-lt"/>
        </a:defRPr>
      </a:lvl6pPr>
      <a:lvl7pPr marL="2971800" indent="-228600" algn="l" rtl="0" fontAlgn="base">
        <a:spcBef>
          <a:spcPct val="20000"/>
        </a:spcBef>
        <a:spcAft>
          <a:spcPct val="30000"/>
        </a:spcAft>
        <a:buChar char="»"/>
        <a:defRPr sz="2200">
          <a:solidFill>
            <a:schemeClr val="tx1"/>
          </a:solidFill>
          <a:latin typeface="+mn-lt"/>
        </a:defRPr>
      </a:lvl7pPr>
      <a:lvl8pPr marL="3429000" indent="-228600" algn="l" rtl="0" fontAlgn="base">
        <a:spcBef>
          <a:spcPct val="20000"/>
        </a:spcBef>
        <a:spcAft>
          <a:spcPct val="30000"/>
        </a:spcAft>
        <a:buChar char="»"/>
        <a:defRPr sz="2200">
          <a:solidFill>
            <a:schemeClr val="tx1"/>
          </a:solidFill>
          <a:latin typeface="+mn-lt"/>
        </a:defRPr>
      </a:lvl8pPr>
      <a:lvl9pPr marL="3886200" indent="-228600" algn="l" rtl="0" fontAlgn="base">
        <a:spcBef>
          <a:spcPct val="20000"/>
        </a:spcBef>
        <a:spcAft>
          <a:spcPct val="30000"/>
        </a:spcAft>
        <a:buChar char="»"/>
        <a:defRPr sz="2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body" idx="1"/>
          </p:nvPr>
        </p:nvSpPr>
        <p:spPr bwMode="auto">
          <a:xfrm>
            <a:off x="1044575" y="1524000"/>
            <a:ext cx="7718425"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6932" name="Rectangle 4"/>
          <p:cNvSpPr>
            <a:spLocks noChangeArrowheads="1"/>
          </p:cNvSpPr>
          <p:nvPr/>
        </p:nvSpPr>
        <p:spPr bwMode="auto">
          <a:xfrm>
            <a:off x="0" y="0"/>
            <a:ext cx="9144000" cy="914400"/>
          </a:xfrm>
          <a:prstGeom prst="rect">
            <a:avLst/>
          </a:prstGeom>
          <a:gradFill rotWithShape="1">
            <a:gsLst>
              <a:gs pos="0">
                <a:schemeClr val="accent2">
                  <a:alpha val="62000"/>
                </a:schemeClr>
              </a:gs>
              <a:gs pos="100000">
                <a:schemeClr val="bg1"/>
              </a:gs>
            </a:gsLst>
            <a:lin ang="0" scaled="1"/>
          </a:gradFill>
          <a:ln w="9525">
            <a:noFill/>
            <a:miter lim="800000"/>
            <a:headEnd/>
            <a:tailEnd/>
          </a:ln>
          <a:effectLst/>
        </p:spPr>
        <p:txBody>
          <a:bodyPr wrap="none" anchor="ctr"/>
          <a:lstStyle/>
          <a:p>
            <a:pPr defTabSz="914400" eaLnBrk="1" hangingPunct="1">
              <a:buClrTx/>
              <a:buSzTx/>
              <a:buFontTx/>
              <a:buNone/>
              <a:defRPr/>
            </a:pPr>
            <a:endParaRPr lang="fr-FR" sz="1600">
              <a:solidFill>
                <a:srgbClr val="4D4D4D"/>
              </a:solidFill>
              <a:latin typeface="Courier" pitchFamily="49" charset="0"/>
            </a:endParaRPr>
          </a:p>
        </p:txBody>
      </p:sp>
      <p:sp>
        <p:nvSpPr>
          <p:cNvPr id="636933" name="Rectangle 5"/>
          <p:cNvSpPr>
            <a:spLocks noChangeArrowheads="1"/>
          </p:cNvSpPr>
          <p:nvPr/>
        </p:nvSpPr>
        <p:spPr bwMode="auto">
          <a:xfrm>
            <a:off x="0" y="0"/>
            <a:ext cx="914400" cy="6858000"/>
          </a:xfrm>
          <a:prstGeom prst="rect">
            <a:avLst/>
          </a:prstGeom>
          <a:gradFill rotWithShape="1">
            <a:gsLst>
              <a:gs pos="0">
                <a:schemeClr val="bg1">
                  <a:alpha val="59000"/>
                </a:schemeClr>
              </a:gs>
              <a:gs pos="100000">
                <a:schemeClr val="accent2"/>
              </a:gs>
            </a:gsLst>
            <a:lin ang="5400000" scaled="1"/>
          </a:gradFill>
          <a:ln w="9525">
            <a:noFill/>
            <a:miter lim="800000"/>
            <a:headEnd/>
            <a:tailEnd/>
          </a:ln>
          <a:effectLst/>
        </p:spPr>
        <p:txBody>
          <a:bodyPr wrap="none" anchor="ctr"/>
          <a:lstStyle/>
          <a:p>
            <a:pPr algn="ctr" defTabSz="914400">
              <a:buClrTx/>
              <a:buSzTx/>
              <a:buFontTx/>
              <a:buNone/>
              <a:defRPr/>
            </a:pPr>
            <a:endParaRPr lang="fr-FR">
              <a:solidFill>
                <a:srgbClr val="FFFFFF"/>
              </a:solidFill>
            </a:endParaRPr>
          </a:p>
        </p:txBody>
      </p:sp>
      <p:sp>
        <p:nvSpPr>
          <p:cNvPr id="1031" name="Rectangle 6"/>
          <p:cNvSpPr>
            <a:spLocks noGrp="1" noChangeArrowheads="1"/>
          </p:cNvSpPr>
          <p:nvPr>
            <p:ph type="title"/>
          </p:nvPr>
        </p:nvSpPr>
        <p:spPr bwMode="auto">
          <a:xfrm>
            <a:off x="1033463" y="19050"/>
            <a:ext cx="7729537"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6931" name="Rectangle 3"/>
          <p:cNvSpPr>
            <a:spLocks noGrp="1" noChangeArrowheads="1"/>
          </p:cNvSpPr>
          <p:nvPr>
            <p:ph type="ftr" sz="quarter" idx="3"/>
          </p:nvPr>
        </p:nvSpPr>
        <p:spPr bwMode="auto">
          <a:xfrm rot="16200000">
            <a:off x="-2514600" y="4038600"/>
            <a:ext cx="533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Arial" charset="0"/>
              </a:defRPr>
            </a:lvl1pPr>
          </a:lstStyle>
          <a:p>
            <a:pPr defTabSz="914400" eaLnBrk="1" hangingPunct="1">
              <a:buClrTx/>
              <a:buSzTx/>
              <a:buFontTx/>
              <a:buNone/>
            </a:pPr>
            <a:r>
              <a:rPr lang="en-US">
                <a:solidFill>
                  <a:srgbClr val="4D4D4D"/>
                </a:solidFill>
              </a:rPr>
              <a:t>Copyright © 2004-2005 NameOfTheOrganization.  All rights reserved.</a:t>
            </a:r>
          </a:p>
        </p:txBody>
      </p:sp>
      <p:graphicFrame>
        <p:nvGraphicFramePr>
          <p:cNvPr id="1026" name="Object 8"/>
          <p:cNvGraphicFramePr>
            <a:graphicFrameLocks noChangeAspect="1"/>
          </p:cNvGraphicFramePr>
          <p:nvPr/>
        </p:nvGraphicFramePr>
        <p:xfrm>
          <a:off x="34925" y="6092825"/>
          <a:ext cx="795338" cy="741363"/>
        </p:xfrm>
        <a:graphic>
          <a:graphicData uri="http://schemas.openxmlformats.org/presentationml/2006/ole">
            <mc:AlternateContent xmlns:mc="http://schemas.openxmlformats.org/markup-compatibility/2006">
              <mc:Choice xmlns:v="urn:schemas-microsoft-com:vml" Requires="v">
                <p:oleObj spid="_x0000_s10267" name="CorelDRAW" r:id="rId15" imgW="723900" imgH="673100" progId="">
                  <p:embed/>
                </p:oleObj>
              </mc:Choice>
              <mc:Fallback>
                <p:oleObj name="CorelDRAW" r:id="rId15" imgW="723900" imgH="6731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25" y="6092825"/>
                        <a:ext cx="795338" cy="741363"/>
                      </a:xfrm>
                      <a:prstGeom prst="rect">
                        <a:avLst/>
                      </a:prstGeom>
                      <a:noFill/>
                      <a:ln>
                        <a:noFill/>
                      </a:ln>
                      <a:effectLst/>
                      <a:extLst>
                        <a:ext uri="{909E8E84-426E-40dd-AFC4-6F175D3DCCD1}">
                          <a14:hiddenFill xmlns:a14="http://schemas.microsoft.com/office/drawing/2010/main">
                            <a:solidFill>
                              <a:srgbClr val="D3D7DB"/>
                            </a:solidFill>
                          </a14:hiddenFill>
                        </a:ext>
                        <a:ext uri="{91240B29-F687-4f45-9708-019B960494DF}">
                          <a14:hiddenLine xmlns:a14="http://schemas.microsoft.com/office/drawing/2010/main" w="12700">
                            <a:solidFill>
                              <a:srgbClr val="4D4D4D"/>
                            </a:solidFill>
                            <a:miter lim="800000"/>
                            <a:headEnd/>
                            <a:tailEnd/>
                          </a14:hiddenLine>
                        </a:ext>
                        <a:ext uri="{AF507438-7753-43e0-B8FC-AC1667EBCBE1}">
                          <a14:hiddenEffects xmlns:a14="http://schemas.microsoft.com/office/drawing/2010/main">
                            <a:effectLst>
                              <a:outerShdw blurRad="63500" dist="38099" dir="2700000" algn="ctr" rotWithShape="0">
                                <a:srgbClr val="969696">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67271564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Arial" charset="0"/>
        </a:defRPr>
      </a:lvl2pPr>
      <a:lvl3pPr algn="l" rtl="0" eaLnBrk="0" fontAlgn="base" hangingPunct="0">
        <a:spcBef>
          <a:spcPct val="0"/>
        </a:spcBef>
        <a:spcAft>
          <a:spcPct val="0"/>
        </a:spcAft>
        <a:defRPr sz="3600" b="1">
          <a:solidFill>
            <a:srgbClr val="000000"/>
          </a:solidFill>
          <a:latin typeface="Arial" charset="0"/>
        </a:defRPr>
      </a:lvl3pPr>
      <a:lvl4pPr algn="l" rtl="0" eaLnBrk="0" fontAlgn="base" hangingPunct="0">
        <a:spcBef>
          <a:spcPct val="0"/>
        </a:spcBef>
        <a:spcAft>
          <a:spcPct val="0"/>
        </a:spcAft>
        <a:defRPr sz="3600" b="1">
          <a:solidFill>
            <a:srgbClr val="000000"/>
          </a:solidFill>
          <a:latin typeface="Arial" charset="0"/>
        </a:defRPr>
      </a:lvl4pPr>
      <a:lvl5pPr algn="l" rtl="0" eaLnBrk="0" fontAlgn="base" hangingPunct="0">
        <a:spcBef>
          <a:spcPct val="0"/>
        </a:spcBef>
        <a:spcAft>
          <a:spcPct val="0"/>
        </a:spcAft>
        <a:defRPr sz="3600" b="1">
          <a:solidFill>
            <a:srgbClr val="000000"/>
          </a:solidFill>
          <a:latin typeface="Arial" charset="0"/>
        </a:defRPr>
      </a:lvl5pPr>
      <a:lvl6pPr marL="457200" algn="l" rtl="0" fontAlgn="base">
        <a:spcBef>
          <a:spcPct val="0"/>
        </a:spcBef>
        <a:spcAft>
          <a:spcPct val="0"/>
        </a:spcAft>
        <a:defRPr sz="3600" b="1">
          <a:solidFill>
            <a:srgbClr val="000000"/>
          </a:solidFill>
          <a:latin typeface="Arial" charset="0"/>
        </a:defRPr>
      </a:lvl6pPr>
      <a:lvl7pPr marL="914400" algn="l" rtl="0" fontAlgn="base">
        <a:spcBef>
          <a:spcPct val="0"/>
        </a:spcBef>
        <a:spcAft>
          <a:spcPct val="0"/>
        </a:spcAft>
        <a:defRPr sz="3600" b="1">
          <a:solidFill>
            <a:srgbClr val="000000"/>
          </a:solidFill>
          <a:latin typeface="Arial" charset="0"/>
        </a:defRPr>
      </a:lvl7pPr>
      <a:lvl8pPr marL="1371600" algn="l" rtl="0" fontAlgn="base">
        <a:spcBef>
          <a:spcPct val="0"/>
        </a:spcBef>
        <a:spcAft>
          <a:spcPct val="0"/>
        </a:spcAft>
        <a:defRPr sz="3600" b="1">
          <a:solidFill>
            <a:srgbClr val="000000"/>
          </a:solidFill>
          <a:latin typeface="Arial" charset="0"/>
        </a:defRPr>
      </a:lvl8pPr>
      <a:lvl9pPr marL="1828800" algn="l" rtl="0" fontAlgn="base">
        <a:spcBef>
          <a:spcPct val="0"/>
        </a:spcBef>
        <a:spcAft>
          <a:spcPct val="0"/>
        </a:spcAft>
        <a:defRPr sz="3600" b="1">
          <a:solidFill>
            <a:srgbClr val="000000"/>
          </a:solidFill>
          <a:latin typeface="Arial" charset="0"/>
        </a:defRPr>
      </a:lvl9pPr>
    </p:titleStyle>
    <p:bodyStyle>
      <a:lvl1pPr marL="342900" indent="-342900" algn="l" rtl="0" eaLnBrk="0" fontAlgn="base" hangingPunct="0">
        <a:spcBef>
          <a:spcPct val="20000"/>
        </a:spcBef>
        <a:spcAft>
          <a:spcPct val="30000"/>
        </a:spcAft>
        <a:buClr>
          <a:schemeClr val="hlink"/>
        </a:buClr>
        <a:buFont typeface="Wingdings" charset="2"/>
        <a:buChar char="n"/>
        <a:defRPr sz="2200">
          <a:solidFill>
            <a:schemeClr val="tx1"/>
          </a:solidFill>
          <a:latin typeface="+mn-lt"/>
          <a:ea typeface="+mn-ea"/>
          <a:cs typeface="+mn-cs"/>
        </a:defRPr>
      </a:lvl1pPr>
      <a:lvl2pPr marL="860425" indent="-342900" algn="l" rtl="0" eaLnBrk="0" fontAlgn="base" hangingPunct="0">
        <a:spcBef>
          <a:spcPct val="20000"/>
        </a:spcBef>
        <a:spcAft>
          <a:spcPct val="30000"/>
        </a:spcAft>
        <a:buClr>
          <a:schemeClr val="bg2"/>
        </a:buClr>
        <a:buFont typeface="Wingdings" charset="2"/>
        <a:buChar char="n"/>
        <a:defRPr sz="2200">
          <a:solidFill>
            <a:schemeClr val="tx1"/>
          </a:solidFill>
          <a:latin typeface="+mn-lt"/>
          <a:ea typeface="ＭＳ Ｐゴシック" charset="-128"/>
        </a:defRPr>
      </a:lvl2pPr>
      <a:lvl3pPr marL="1203325" indent="-228600" algn="l" rtl="0" eaLnBrk="0" fontAlgn="base" hangingPunct="0">
        <a:spcBef>
          <a:spcPct val="20000"/>
        </a:spcBef>
        <a:spcAft>
          <a:spcPct val="30000"/>
        </a:spcAft>
        <a:buClr>
          <a:schemeClr val="bg2"/>
        </a:buClr>
        <a:buFont typeface="Wingdings" charset="2"/>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30000"/>
        </a:spcAft>
        <a:buChar char="–"/>
        <a:defRPr sz="2200">
          <a:solidFill>
            <a:schemeClr val="tx1"/>
          </a:solidFill>
          <a:latin typeface="+mn-lt"/>
          <a:ea typeface="ＭＳ Ｐゴシック" charset="-128"/>
        </a:defRPr>
      </a:lvl4pPr>
      <a:lvl5pPr marL="2057400" indent="-228600" algn="l" rtl="0" eaLnBrk="0" fontAlgn="base" hangingPunct="0">
        <a:spcBef>
          <a:spcPct val="20000"/>
        </a:spcBef>
        <a:spcAft>
          <a:spcPct val="30000"/>
        </a:spcAft>
        <a:buChar char="»"/>
        <a:defRPr sz="2200">
          <a:solidFill>
            <a:schemeClr val="tx1"/>
          </a:solidFill>
          <a:latin typeface="+mn-lt"/>
          <a:ea typeface="ＭＳ Ｐゴシック" charset="-128"/>
        </a:defRPr>
      </a:lvl5pPr>
      <a:lvl6pPr marL="2514600" indent="-228600" algn="l" rtl="0" fontAlgn="base">
        <a:spcBef>
          <a:spcPct val="20000"/>
        </a:spcBef>
        <a:spcAft>
          <a:spcPct val="30000"/>
        </a:spcAft>
        <a:buChar char="»"/>
        <a:defRPr sz="2200">
          <a:solidFill>
            <a:schemeClr val="tx1"/>
          </a:solidFill>
          <a:latin typeface="+mn-lt"/>
        </a:defRPr>
      </a:lvl6pPr>
      <a:lvl7pPr marL="2971800" indent="-228600" algn="l" rtl="0" fontAlgn="base">
        <a:spcBef>
          <a:spcPct val="20000"/>
        </a:spcBef>
        <a:spcAft>
          <a:spcPct val="30000"/>
        </a:spcAft>
        <a:buChar char="»"/>
        <a:defRPr sz="2200">
          <a:solidFill>
            <a:schemeClr val="tx1"/>
          </a:solidFill>
          <a:latin typeface="+mn-lt"/>
        </a:defRPr>
      </a:lvl7pPr>
      <a:lvl8pPr marL="3429000" indent="-228600" algn="l" rtl="0" fontAlgn="base">
        <a:spcBef>
          <a:spcPct val="20000"/>
        </a:spcBef>
        <a:spcAft>
          <a:spcPct val="30000"/>
        </a:spcAft>
        <a:buChar char="»"/>
        <a:defRPr sz="2200">
          <a:solidFill>
            <a:schemeClr val="tx1"/>
          </a:solidFill>
          <a:latin typeface="+mn-lt"/>
        </a:defRPr>
      </a:lvl8pPr>
      <a:lvl9pPr marL="3886200" indent="-228600" algn="l" rtl="0" fontAlgn="base">
        <a:spcBef>
          <a:spcPct val="20000"/>
        </a:spcBef>
        <a:spcAft>
          <a:spcPct val="30000"/>
        </a:spcAft>
        <a:buChar char="»"/>
        <a:defRPr sz="2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xml"/><Relationship Id="rId5" Type="http://schemas.openxmlformats.org/officeDocument/2006/relationships/hyperlink" Target="http://www.jsftutorials.net" TargetMode="External"/><Relationship Id="rId6" Type="http://schemas.openxmlformats.org/officeDocument/2006/relationships/image" Target="../media/image3.wmf"/><Relationship Id="rId7" Type="http://schemas.openxmlformats.org/officeDocument/2006/relationships/oleObject" Target="../embeddings/oleObject8.bin"/><Relationship Id="rId8" Type="http://schemas.openxmlformats.org/officeDocument/2006/relationships/image" Target="../media/image2.emf"/><Relationship Id="rId9" Type="http://schemas.openxmlformats.org/officeDocument/2006/relationships/image" Target="../media/image4.png"/><Relationship Id="rId10" Type="http://schemas.microsoft.com/office/2007/relationships/hdphoto" Target="../media/hdphoto1.wdp"/><Relationship Id="rId1" Type="http://schemas.openxmlformats.org/officeDocument/2006/relationships/vmlDrawing" Target="../drawings/vmlDrawing8.vml"/><Relationship Id="rId2"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8.png"/><Relationship Id="rId1" Type="http://schemas.openxmlformats.org/officeDocument/2006/relationships/tags" Target="../tags/tag3.xml"/><Relationship Id="rId2"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8.png"/><Relationship Id="rId1" Type="http://schemas.openxmlformats.org/officeDocument/2006/relationships/tags" Target="../tags/tag4.xml"/><Relationship Id="rId2"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cloudbees-downloads.s3.amazonaws.com/sdk/cloudbees-sdk-0.8.1-dist.zip" TargetMode="Externa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grandcentral.cloudbees.com/account/signup" TargetMode="External"/><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1" Type="http://schemas.openxmlformats.org/officeDocument/2006/relationships/tags" Target="../tags/tag2.xml"/><Relationship Id="rId2"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37.pn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38.png"/><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39.jpeg"/><Relationship Id="rId5" Type="http://schemas.openxmlformats.org/officeDocument/2006/relationships/image" Target="../media/image40.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914400"/>
            <a:ext cx="9144000" cy="3200400"/>
          </a:xfrm>
          <a:prstGeom prst="rect">
            <a:avLst/>
          </a:prstGeom>
          <a:gradFill rotWithShape="1">
            <a:gsLst>
              <a:gs pos="0">
                <a:schemeClr val="accent2">
                  <a:alpha val="50000"/>
                </a:schemeClr>
              </a:gs>
              <a:gs pos="100000">
                <a:schemeClr val="bg1"/>
              </a:gs>
            </a:gsLst>
            <a:lin ang="0" scaled="1"/>
          </a:gradFill>
          <a:ln w="9525">
            <a:noFill/>
            <a:miter lim="800000"/>
            <a:headEnd/>
            <a:tailEnd/>
          </a:ln>
        </p:spPr>
        <p:txBody>
          <a:bodyPr wrap="none" anchor="ctr">
            <a:prstTxWarp prst="textNoShape">
              <a:avLst/>
            </a:prstTxWarp>
          </a:bodyPr>
          <a:lstStyle/>
          <a:p>
            <a:pPr defTabSz="914400" eaLnBrk="1" hangingPunct="1">
              <a:buClrTx/>
              <a:buSzTx/>
              <a:buFontTx/>
              <a:buNone/>
            </a:pPr>
            <a:endParaRPr lang="fr-FR" sz="1600" dirty="0">
              <a:solidFill>
                <a:srgbClr val="4D4D4D"/>
              </a:solidFill>
              <a:latin typeface="Courier" charset="0"/>
              <a:ea typeface="+mn-ea"/>
              <a:cs typeface="+mn-cs"/>
            </a:endParaRPr>
          </a:p>
        </p:txBody>
      </p:sp>
      <p:sp>
        <p:nvSpPr>
          <p:cNvPr id="3076" name="Rectangle 8"/>
          <p:cNvSpPr>
            <a:spLocks noChangeArrowheads="1"/>
          </p:cNvSpPr>
          <p:nvPr/>
        </p:nvSpPr>
        <p:spPr bwMode="auto">
          <a:xfrm>
            <a:off x="5905500" y="0"/>
            <a:ext cx="3236913" cy="6858000"/>
          </a:xfrm>
          <a:prstGeom prst="rect">
            <a:avLst/>
          </a:prstGeom>
          <a:gradFill rotWithShape="1">
            <a:gsLst>
              <a:gs pos="0">
                <a:schemeClr val="accent1">
                  <a:alpha val="12999"/>
                </a:schemeClr>
              </a:gs>
              <a:gs pos="100000">
                <a:schemeClr val="accent2">
                  <a:alpha val="75000"/>
                </a:schemeClr>
              </a:gs>
            </a:gsLst>
            <a:lin ang="5400000" scaled="1"/>
          </a:gradFill>
          <a:ln w="12700">
            <a:noFill/>
            <a:miter lim="800000"/>
            <a:headEnd/>
            <a:tailEnd/>
          </a:ln>
        </p:spPr>
        <p:txBody>
          <a:bodyPr wrap="none" anchor="ctr">
            <a:prstTxWarp prst="textNoShape">
              <a:avLst/>
            </a:prstTxWarp>
          </a:bodyPr>
          <a:lstStyle/>
          <a:p>
            <a:pPr defTabSz="914400" eaLnBrk="1" hangingPunct="1">
              <a:buClrTx/>
              <a:buSzTx/>
              <a:buFontTx/>
              <a:buNone/>
            </a:pPr>
            <a:endParaRPr lang="fr-FR" sz="1600" dirty="0">
              <a:solidFill>
                <a:srgbClr val="4D4D4D"/>
              </a:solidFill>
              <a:latin typeface="Courier" charset="0"/>
              <a:ea typeface="+mn-ea"/>
              <a:cs typeface="+mn-cs"/>
            </a:endParaRPr>
          </a:p>
        </p:txBody>
      </p:sp>
      <p:sp>
        <p:nvSpPr>
          <p:cNvPr id="3077" name="Rectangle 5"/>
          <p:cNvSpPr>
            <a:spLocks noGrp="1" noChangeArrowheads="1"/>
          </p:cNvSpPr>
          <p:nvPr>
            <p:ph type="subTitle" idx="1"/>
          </p:nvPr>
        </p:nvSpPr>
        <p:spPr>
          <a:xfrm>
            <a:off x="609600" y="4114800"/>
            <a:ext cx="4754488" cy="1143000"/>
          </a:xfrm>
        </p:spPr>
        <p:txBody>
          <a:bodyPr/>
          <a:lstStyle/>
          <a:p>
            <a:pPr algn="ctr" eaLnBrk="1" hangingPunct="1"/>
            <a:r>
              <a:rPr lang="fr-FR" sz="2400" dirty="0"/>
              <a:t>Cloud Platform as a Service for </a:t>
            </a:r>
            <a:r>
              <a:rPr lang="fr-FR" sz="2400" dirty="0" smtClean="0"/>
              <a:t>Java </a:t>
            </a:r>
            <a:r>
              <a:rPr lang="fr-FR" sz="2400" dirty="0"/>
              <a:t>Web Apps</a:t>
            </a:r>
            <a:endParaRPr lang="fr-FR" sz="2400" dirty="0" smtClean="0"/>
          </a:p>
        </p:txBody>
      </p:sp>
      <p:sp>
        <p:nvSpPr>
          <p:cNvPr id="3078" name="Text Box 10"/>
          <p:cNvSpPr txBox="1">
            <a:spLocks noChangeArrowheads="1"/>
          </p:cNvSpPr>
          <p:nvPr/>
        </p:nvSpPr>
        <p:spPr bwMode="auto">
          <a:xfrm>
            <a:off x="5940425" y="6092825"/>
            <a:ext cx="3095625" cy="762000"/>
          </a:xfrm>
          <a:prstGeom prst="rect">
            <a:avLst/>
          </a:prstGeom>
          <a:noFill/>
          <a:ln w="12700">
            <a:noFill/>
            <a:miter lim="800000"/>
            <a:headEnd/>
            <a:tailEnd/>
          </a:ln>
        </p:spPr>
        <p:txBody>
          <a:bodyPr>
            <a:prstTxWarp prst="textNoShape">
              <a:avLst/>
            </a:prstTxWarp>
            <a:spAutoFit/>
          </a:bodyPr>
          <a:lstStyle/>
          <a:p>
            <a:pPr algn="r" defTabSz="914400">
              <a:spcBef>
                <a:spcPct val="50000"/>
              </a:spcBef>
              <a:buClrTx/>
              <a:buSzTx/>
              <a:buFontTx/>
              <a:buNone/>
            </a:pPr>
            <a:r>
              <a:rPr lang="en-US" sz="1400" dirty="0">
                <a:solidFill>
                  <a:srgbClr val="4D4D4D"/>
                </a:solidFill>
                <a:ea typeface="+mn-ea"/>
                <a:cs typeface="+mn-cs"/>
                <a:hlinkClick r:id="rId5"/>
              </a:rPr>
              <a:t>www.supinfo.com</a:t>
            </a:r>
            <a:endParaRPr lang="en-US" sz="1400" b="1" dirty="0">
              <a:solidFill>
                <a:srgbClr val="4D4D4D"/>
              </a:solidFill>
              <a:ea typeface="+mn-ea"/>
              <a:cs typeface="+mn-cs"/>
            </a:endParaRPr>
          </a:p>
          <a:p>
            <a:pPr algn="r" defTabSz="914400">
              <a:spcBef>
                <a:spcPct val="50000"/>
              </a:spcBef>
              <a:buClrTx/>
              <a:buSzTx/>
              <a:buFontTx/>
              <a:buNone/>
            </a:pPr>
            <a:r>
              <a:rPr lang="en-US" sz="1000" dirty="0">
                <a:solidFill>
                  <a:srgbClr val="4D4D4D"/>
                </a:solidFill>
                <a:ea typeface="+mn-ea"/>
                <a:cs typeface="+mn-cs"/>
              </a:rPr>
              <a:t>Copyright © SUPINFO</a:t>
            </a:r>
            <a:r>
              <a:rPr lang="en-US" sz="1200" dirty="0">
                <a:solidFill>
                  <a:srgbClr val="4D4D4D"/>
                </a:solidFill>
                <a:ea typeface="+mn-ea"/>
                <a:cs typeface="+mn-cs"/>
              </a:rPr>
              <a:t>. All rights reserved</a:t>
            </a:r>
            <a:br>
              <a:rPr lang="en-US" sz="1200" dirty="0">
                <a:solidFill>
                  <a:srgbClr val="4D4D4D"/>
                </a:solidFill>
                <a:ea typeface="+mn-ea"/>
                <a:cs typeface="+mn-cs"/>
              </a:rPr>
            </a:br>
            <a:endParaRPr lang="en-US" sz="1200" dirty="0">
              <a:solidFill>
                <a:srgbClr val="4D4D4D"/>
              </a:solidFill>
              <a:ea typeface="+mn-ea"/>
              <a:cs typeface="+mn-cs"/>
            </a:endParaRPr>
          </a:p>
        </p:txBody>
      </p:sp>
      <p:pic>
        <p:nvPicPr>
          <p:cNvPr id="3080" name="Picture 46" descr="SUPINFO Logo 2006 - IIIT-noir"/>
          <p:cNvPicPr>
            <a:picLocks noChangeAspect="1" noChangeArrowheads="1"/>
          </p:cNvPicPr>
          <p:nvPr/>
        </p:nvPicPr>
        <p:blipFill>
          <a:blip r:embed="rId6" cstate="print"/>
          <a:srcRect/>
          <a:stretch>
            <a:fillRect/>
          </a:stretch>
        </p:blipFill>
        <p:spPr bwMode="auto">
          <a:xfrm>
            <a:off x="6011863" y="5157788"/>
            <a:ext cx="2979737" cy="754062"/>
          </a:xfrm>
          <a:prstGeom prst="rect">
            <a:avLst/>
          </a:prstGeom>
          <a:noFill/>
          <a:ln w="9525">
            <a:noFill/>
            <a:miter lim="800000"/>
            <a:headEnd/>
            <a:tailEnd/>
          </a:ln>
        </p:spPr>
      </p:pic>
      <p:graphicFrame>
        <p:nvGraphicFramePr>
          <p:cNvPr id="3074" name="Object 51"/>
          <p:cNvGraphicFramePr>
            <a:graphicFrameLocks noChangeAspect="1"/>
          </p:cNvGraphicFramePr>
          <p:nvPr>
            <p:extLst>
              <p:ext uri="{D42A27DB-BD31-4B8C-83A1-F6EECF244321}">
                <p14:modId xmlns:p14="http://schemas.microsoft.com/office/powerpoint/2010/main" val="3699865921"/>
              </p:ext>
            </p:extLst>
          </p:nvPr>
        </p:nvGraphicFramePr>
        <p:xfrm>
          <a:off x="6228184" y="1268760"/>
          <a:ext cx="2736850" cy="2549525"/>
        </p:xfrm>
        <a:graphic>
          <a:graphicData uri="http://schemas.openxmlformats.org/presentationml/2006/ole">
            <mc:AlternateContent xmlns:mc="http://schemas.openxmlformats.org/markup-compatibility/2006">
              <mc:Choice xmlns:v="urn:schemas-microsoft-com:vml" Requires="v">
                <p:oleObj spid="_x0000_s7293" name="CorelDRAW" r:id="rId7" imgW="1409700" imgH="1320800" progId="">
                  <p:embed/>
                </p:oleObj>
              </mc:Choice>
              <mc:Fallback>
                <p:oleObj name="CorelDRAW" r:id="rId7" imgW="1409700" imgH="13208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84" y="1268760"/>
                        <a:ext cx="273685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0" b="100000" l="0" r="100000">
                        <a14:foregroundMark x1="2707" y1="72285" x2="2548" y2="86517"/>
                        <a14:foregroundMark x1="2229" y1="89888" x2="7643" y2="97753"/>
                        <a14:foregroundMark x1="2866" y1="68539" x2="7325" y2="64794"/>
                        <a14:foregroundMark x1="14809" y1="66667" x2="15446" y2="97753"/>
                        <a14:foregroundMark x1="21178" y1="79026" x2="21338" y2="91386"/>
                        <a14:foregroundMark x1="22611" y1="96629" x2="26911" y2="96629"/>
                        <a14:foregroundMark x1="28344" y1="80524" x2="28025" y2="91386"/>
                        <a14:foregroundMark x1="32803" y1="78277" x2="32962" y2="91011"/>
                        <a14:foregroundMark x1="39650" y1="76779" x2="40127" y2="95506"/>
                        <a14:foregroundMark x1="45064" y1="79775" x2="46019" y2="94757"/>
                        <a14:foregroundMark x1="52229" y1="65169" x2="52229" y2="95880"/>
                        <a14:foregroundMark x1="57643" y1="65169" x2="58280" y2="97004"/>
                        <a14:foregroundMark x1="60032" y1="80524" x2="64172" y2="82772"/>
                        <a14:foregroundMark x1="70223" y1="84644" x2="77866" y2="84644"/>
                        <a14:foregroundMark x1="70382" y1="88015" x2="72611" y2="96629"/>
                        <a14:foregroundMark x1="81529" y1="85393" x2="87739" y2="84644"/>
                        <a14:foregroundMark x1="82643" y1="76779" x2="81529" y2="91760"/>
                        <a14:foregroundMark x1="83439" y1="95506" x2="87261" y2="97378"/>
                        <a14:foregroundMark x1="93471" y1="80899" x2="98567" y2="92884"/>
                        <a14:foregroundMark x1="93471" y1="77154" x2="95382" y2="74906"/>
                        <a14:foregroundMark x1="34076" y1="20599" x2="32803" y2="37079"/>
                        <a14:foregroundMark x1="24204" y1="28090" x2="23408" y2="35581"/>
                        <a14:foregroundMark x1="62580" y1="22472" x2="62580" y2="34082"/>
                        <a14:foregroundMark x1="73726" y1="27341" x2="71178" y2="34082"/>
                        <a14:foregroundMark x1="78981" y1="34082" x2="79299" y2="31086"/>
                      </a14:backgroundRemoval>
                    </a14:imgEffect>
                  </a14:imgLayer>
                </a14:imgProps>
              </a:ext>
            </a:extLst>
          </a:blip>
          <a:stretch>
            <a:fillRect/>
          </a:stretch>
        </p:blipFill>
        <p:spPr>
          <a:xfrm>
            <a:off x="473746" y="1412776"/>
            <a:ext cx="5250382" cy="2232248"/>
          </a:xfrm>
          <a:prstGeom prst="rect">
            <a:avLst/>
          </a:prstGeom>
        </p:spPr>
      </p:pic>
    </p:spTree>
    <p:custDataLst>
      <p:tags r:id="rId2"/>
    </p:custDataLst>
    <p:extLst>
      <p:ext uri="{BB962C8B-B14F-4D97-AF65-F5344CB8AC3E}">
        <p14:creationId xmlns:p14="http://schemas.microsoft.com/office/powerpoint/2010/main" val="2820094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PaaS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b="1" dirty="0" smtClean="0">
                <a:solidFill>
                  <a:schemeClr val="tx1">
                    <a:lumMod val="65000"/>
                    <a:lumOff val="35000"/>
                  </a:schemeClr>
                </a:solidFill>
                <a:latin typeface="Arial (Body)"/>
                <a:cs typeface="Arial (Body)"/>
              </a:rPr>
              <a:t>P</a:t>
            </a:r>
            <a:r>
              <a:rPr lang="en-US" sz="2200" dirty="0" smtClean="0">
                <a:solidFill>
                  <a:schemeClr val="tx1">
                    <a:lumMod val="65000"/>
                    <a:lumOff val="35000"/>
                  </a:schemeClr>
                </a:solidFill>
                <a:latin typeface="Arial (Body)"/>
                <a:cs typeface="Arial (Body)"/>
              </a:rPr>
              <a:t>latform </a:t>
            </a:r>
            <a:r>
              <a:rPr lang="en-US" sz="2200" b="1" dirty="0" smtClean="0">
                <a:solidFill>
                  <a:schemeClr val="tx1">
                    <a:lumMod val="65000"/>
                    <a:lumOff val="35000"/>
                  </a:schemeClr>
                </a:solidFill>
                <a:latin typeface="Arial (Body)"/>
                <a:cs typeface="Arial (Body)"/>
              </a:rPr>
              <a:t>a</a:t>
            </a:r>
            <a:r>
              <a:rPr lang="en-US" sz="2200" dirty="0" smtClean="0">
                <a:solidFill>
                  <a:schemeClr val="tx1">
                    <a:lumMod val="65000"/>
                    <a:lumOff val="35000"/>
                  </a:schemeClr>
                </a:solidFill>
                <a:latin typeface="Arial (Body)"/>
                <a:cs typeface="Arial (Body)"/>
              </a:rPr>
              <a:t>s </a:t>
            </a:r>
            <a:r>
              <a:rPr lang="en-US" sz="2200" b="1" dirty="0" smtClean="0">
                <a:solidFill>
                  <a:schemeClr val="tx1">
                    <a:lumMod val="65000"/>
                    <a:lumOff val="35000"/>
                  </a:schemeClr>
                </a:solidFill>
                <a:latin typeface="Arial (Body)"/>
                <a:cs typeface="Arial (Body)"/>
              </a:rPr>
              <a:t>a</a:t>
            </a:r>
            <a:r>
              <a:rPr lang="en-US" sz="2200" dirty="0" smtClean="0">
                <a:solidFill>
                  <a:schemeClr val="tx1">
                    <a:lumMod val="65000"/>
                    <a:lumOff val="35000"/>
                  </a:schemeClr>
                </a:solidFill>
                <a:latin typeface="Arial (Body)"/>
                <a:cs typeface="Arial (Body)"/>
              </a:rPr>
              <a:t> </a:t>
            </a:r>
            <a:r>
              <a:rPr lang="en-US" sz="2200" b="1" dirty="0" smtClean="0">
                <a:solidFill>
                  <a:schemeClr val="tx1">
                    <a:lumMod val="65000"/>
                    <a:lumOff val="35000"/>
                  </a:schemeClr>
                </a:solidFill>
                <a:latin typeface="Arial (Body)"/>
                <a:cs typeface="Arial (Body)"/>
              </a:rPr>
              <a:t>S</a:t>
            </a:r>
            <a:r>
              <a:rPr lang="en-US" sz="2200" dirty="0" smtClean="0">
                <a:solidFill>
                  <a:schemeClr val="tx1">
                    <a:lumMod val="65000"/>
                    <a:lumOff val="35000"/>
                  </a:schemeClr>
                </a:solidFill>
                <a:latin typeface="Arial (Body)"/>
                <a:cs typeface="Arial (Body)"/>
              </a:rPr>
              <a:t>ervice</a:t>
            </a:r>
          </a:p>
          <a:p>
            <a:pPr marL="341313"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Cloud </a:t>
            </a:r>
            <a:r>
              <a:rPr lang="en-US" sz="2200" dirty="0">
                <a:solidFill>
                  <a:schemeClr val="tx1">
                    <a:lumMod val="65000"/>
                    <a:lumOff val="35000"/>
                  </a:schemeClr>
                </a:solidFill>
                <a:latin typeface="Arial (Body)"/>
                <a:cs typeface="Arial (Body)"/>
              </a:rPr>
              <a:t>providers deliver a computing platform and/or solution stack </a:t>
            </a:r>
            <a:endParaRPr lang="en-US" sz="2200" dirty="0" smtClean="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dirty="0">
                <a:solidFill>
                  <a:schemeClr val="tx1">
                    <a:lumMod val="65000"/>
                    <a:lumOff val="35000"/>
                  </a:schemeClr>
                </a:solidFill>
                <a:latin typeface="Arial (Body)"/>
                <a:cs typeface="Arial (Body)"/>
              </a:rPr>
              <a:t>O</a:t>
            </a:r>
            <a:r>
              <a:rPr lang="en-US" sz="2200" dirty="0" smtClean="0">
                <a:solidFill>
                  <a:schemeClr val="tx1">
                    <a:lumMod val="65000"/>
                    <a:lumOff val="35000"/>
                  </a:schemeClr>
                </a:solidFill>
                <a:latin typeface="Arial (Body)"/>
                <a:cs typeface="Arial (Body)"/>
              </a:rPr>
              <a:t>perating System</a:t>
            </a:r>
          </a:p>
          <a:p>
            <a:pPr marL="798513" lvl="1"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Programming </a:t>
            </a:r>
            <a:r>
              <a:rPr lang="en-US" sz="2200" dirty="0">
                <a:solidFill>
                  <a:schemeClr val="tx1">
                    <a:lumMod val="65000"/>
                    <a:lumOff val="35000"/>
                  </a:schemeClr>
                </a:solidFill>
                <a:latin typeface="Arial (Body)"/>
                <a:cs typeface="Arial (Body)"/>
              </a:rPr>
              <a:t>language execution </a:t>
            </a:r>
            <a:r>
              <a:rPr lang="en-US" sz="2200" dirty="0" smtClean="0">
                <a:solidFill>
                  <a:schemeClr val="tx1">
                    <a:lumMod val="65000"/>
                    <a:lumOff val="35000"/>
                  </a:schemeClr>
                </a:solidFill>
                <a:latin typeface="Arial (Body)"/>
                <a:cs typeface="Arial (Body)"/>
              </a:rPr>
              <a:t>environment</a:t>
            </a:r>
          </a:p>
          <a:p>
            <a:pPr marL="798513" lvl="1"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Database</a:t>
            </a:r>
          </a:p>
          <a:p>
            <a:pPr marL="798513" lvl="1"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Web server</a:t>
            </a:r>
          </a:p>
          <a:p>
            <a:pPr marL="798513" lvl="1"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a:t>
            </a:r>
          </a:p>
          <a:p>
            <a:pPr marL="341313"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No cost </a:t>
            </a:r>
            <a:r>
              <a:rPr lang="en-US" sz="2200" dirty="0">
                <a:solidFill>
                  <a:schemeClr val="tx1">
                    <a:lumMod val="65000"/>
                    <a:lumOff val="35000"/>
                  </a:schemeClr>
                </a:solidFill>
                <a:latin typeface="Arial (Body)"/>
                <a:cs typeface="Arial (Body)"/>
              </a:rPr>
              <a:t>and complexity of buying and managing the underlying hardware and software layers</a:t>
            </a:r>
            <a:endParaRPr lang="en-US" sz="220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kumimoji="0" lang="en-US" sz="2200" u="none" strike="noStrike" kern="0" cap="none" spc="0" normalizeH="0" noProof="0" dirty="0">
              <a:ln>
                <a:noFill/>
              </a:ln>
              <a:solidFill>
                <a:schemeClr val="tx1">
                  <a:lumMod val="65000"/>
                  <a:lumOff val="35000"/>
                </a:schemeClr>
              </a:solidFill>
              <a:effectLst/>
              <a:uLnTx/>
              <a:uFillTx/>
              <a:latin typeface="Arial (Body)"/>
              <a:cs typeface="Arial (Body)"/>
            </a:endParaRPr>
          </a:p>
        </p:txBody>
      </p:sp>
    </p:spTree>
    <p:extLst>
      <p:ext uri="{BB962C8B-B14F-4D97-AF65-F5344CB8AC3E}">
        <p14:creationId xmlns:p14="http://schemas.microsoft.com/office/powerpoint/2010/main" val="11478464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rgbClr val="000000"/>
                </a:solidFill>
              </a:rPr>
              <a:t>Famous </a:t>
            </a:r>
            <a:r>
              <a:rPr lang="en-US" sz="3200" b="1" dirty="0" err="1">
                <a:solidFill>
                  <a:srgbClr val="000000"/>
                </a:solidFill>
              </a:rPr>
              <a:t>PaaS</a:t>
            </a:r>
            <a:r>
              <a:rPr lang="en-US" sz="3200" b="1" dirty="0">
                <a:solidFill>
                  <a:srgbClr val="000000"/>
                </a:solidFill>
              </a:rPr>
              <a:t> providers </a:t>
            </a: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2" name="Picture 1"/>
          <p:cNvPicPr>
            <a:picLocks noChangeAspect="1"/>
          </p:cNvPicPr>
          <p:nvPr/>
        </p:nvPicPr>
        <p:blipFill>
          <a:blip r:embed="rId4"/>
          <a:stretch>
            <a:fillRect/>
          </a:stretch>
        </p:blipFill>
        <p:spPr>
          <a:xfrm>
            <a:off x="6172200" y="2032000"/>
            <a:ext cx="2184400" cy="2235200"/>
          </a:xfrm>
          <a:prstGeom prst="rect">
            <a:avLst/>
          </a:prstGeom>
        </p:spPr>
      </p:pic>
      <p:pic>
        <p:nvPicPr>
          <p:cNvPr id="3" name="Picture 2"/>
          <p:cNvPicPr>
            <a:picLocks noChangeAspect="1"/>
          </p:cNvPicPr>
          <p:nvPr/>
        </p:nvPicPr>
        <p:blipFill>
          <a:blip r:embed="rId5"/>
          <a:stretch>
            <a:fillRect/>
          </a:stretch>
        </p:blipFill>
        <p:spPr>
          <a:xfrm>
            <a:off x="1676400" y="3124200"/>
            <a:ext cx="3149600" cy="2641600"/>
          </a:xfrm>
          <a:prstGeom prst="rect">
            <a:avLst/>
          </a:prstGeom>
        </p:spPr>
      </p:pic>
      <p:pic>
        <p:nvPicPr>
          <p:cNvPr id="4" name="Picture 3"/>
          <p:cNvPicPr>
            <a:picLocks noChangeAspect="1"/>
          </p:cNvPicPr>
          <p:nvPr/>
        </p:nvPicPr>
        <p:blipFill>
          <a:blip r:embed="rId6"/>
          <a:stretch>
            <a:fillRect/>
          </a:stretch>
        </p:blipFill>
        <p:spPr>
          <a:xfrm>
            <a:off x="5334000" y="4699000"/>
            <a:ext cx="3281491" cy="1320800"/>
          </a:xfrm>
          <a:prstGeom prst="rect">
            <a:avLst/>
          </a:prstGeom>
        </p:spPr>
      </p:pic>
      <p:pic>
        <p:nvPicPr>
          <p:cNvPr id="5" name="Picture 4"/>
          <p:cNvPicPr>
            <a:picLocks noChangeAspect="1"/>
          </p:cNvPicPr>
          <p:nvPr/>
        </p:nvPicPr>
        <p:blipFill>
          <a:blip r:embed="rId7"/>
          <a:stretch>
            <a:fillRect/>
          </a:stretch>
        </p:blipFill>
        <p:spPr>
          <a:xfrm>
            <a:off x="990600" y="2133600"/>
            <a:ext cx="3213100" cy="1006019"/>
          </a:xfrm>
          <a:prstGeom prst="rect">
            <a:avLst/>
          </a:prstGeom>
        </p:spPr>
      </p:pic>
      <p:pic>
        <p:nvPicPr>
          <p:cNvPr id="6" name="Picture 5"/>
          <p:cNvPicPr>
            <a:picLocks noChangeAspect="1"/>
          </p:cNvPicPr>
          <p:nvPr/>
        </p:nvPicPr>
        <p:blipFill rotWithShape="1">
          <a:blip r:embed="rId8"/>
          <a:srcRect t="35886" b="36879"/>
          <a:stretch/>
        </p:blipFill>
        <p:spPr>
          <a:xfrm>
            <a:off x="1371601" y="5892800"/>
            <a:ext cx="4114799" cy="800100"/>
          </a:xfrm>
          <a:prstGeom prst="rect">
            <a:avLst/>
          </a:prstGeom>
        </p:spPr>
      </p:pic>
      <p:pic>
        <p:nvPicPr>
          <p:cNvPr id="7" name="Picture 6"/>
          <p:cNvPicPr>
            <a:picLocks noChangeAspect="1"/>
          </p:cNvPicPr>
          <p:nvPr/>
        </p:nvPicPr>
        <p:blipFill>
          <a:blip r:embed="rId9"/>
          <a:stretch>
            <a:fillRect/>
          </a:stretch>
        </p:blipFill>
        <p:spPr>
          <a:xfrm>
            <a:off x="1816100" y="1016000"/>
            <a:ext cx="4737100" cy="889000"/>
          </a:xfrm>
          <a:prstGeom prst="rect">
            <a:avLst/>
          </a:prstGeom>
        </p:spPr>
      </p:pic>
    </p:spTree>
    <p:extLst>
      <p:ext uri="{BB962C8B-B14F-4D97-AF65-F5344CB8AC3E}">
        <p14:creationId xmlns:p14="http://schemas.microsoft.com/office/powerpoint/2010/main" val="3544841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And…</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7" name="Picture 6"/>
          <p:cNvPicPr>
            <a:picLocks noChangeAspect="1"/>
          </p:cNvPicPr>
          <p:nvPr/>
        </p:nvPicPr>
        <p:blipFill>
          <a:blip r:embed="rId4"/>
          <a:stretch>
            <a:fillRect/>
          </a:stretch>
        </p:blipFill>
        <p:spPr>
          <a:xfrm>
            <a:off x="1360850" y="2057400"/>
            <a:ext cx="7198950" cy="3060700"/>
          </a:xfrm>
          <a:prstGeom prst="rect">
            <a:avLst/>
          </a:prstGeom>
        </p:spPr>
      </p:pic>
    </p:spTree>
    <p:extLst>
      <p:ext uri="{BB962C8B-B14F-4D97-AF65-F5344CB8AC3E}">
        <p14:creationId xmlns:p14="http://schemas.microsoft.com/office/powerpoint/2010/main" val="114190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1033463" y="341313"/>
            <a:ext cx="7729537" cy="579437"/>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a:solidFill>
                  <a:srgbClr val="000000"/>
                </a:solidFill>
              </a:rPr>
              <a:t>Stop-and-think</a:t>
            </a:r>
          </a:p>
        </p:txBody>
      </p:sp>
      <p:pic>
        <p:nvPicPr>
          <p:cNvPr id="41987" name="Picture 2"/>
          <p:cNvPicPr>
            <a:picLocks noChangeAspect="1" noChangeArrowheads="1"/>
          </p:cNvPicPr>
          <p:nvPr/>
        </p:nvPicPr>
        <p:blipFill>
          <a:blip r:embed="rId3" cstate="print"/>
          <a:srcRect/>
          <a:stretch>
            <a:fillRect/>
          </a:stretch>
        </p:blipFill>
        <p:spPr bwMode="auto">
          <a:xfrm>
            <a:off x="131763" y="130175"/>
            <a:ext cx="652462" cy="652463"/>
          </a:xfrm>
          <a:prstGeom prst="rect">
            <a:avLst/>
          </a:prstGeom>
          <a:noFill/>
          <a:ln w="9525">
            <a:noFill/>
            <a:round/>
            <a:headEnd/>
            <a:tailEnd/>
          </a:ln>
        </p:spPr>
      </p:pic>
      <p:sp>
        <p:nvSpPr>
          <p:cNvPr id="39939" name="Text Box 3"/>
          <p:cNvSpPr txBox="1">
            <a:spLocks noChangeArrowheads="1"/>
          </p:cNvSpPr>
          <p:nvPr/>
        </p:nvSpPr>
        <p:spPr bwMode="auto">
          <a:xfrm>
            <a:off x="1116013" y="1196975"/>
            <a:ext cx="7400925" cy="581025"/>
          </a:xfrm>
          <a:prstGeom prst="rect">
            <a:avLst/>
          </a:prstGeom>
          <a:noFill/>
          <a:ln w="9525">
            <a:noFill/>
            <a:round/>
            <a:headEnd/>
            <a:tailEnd/>
          </a:ln>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rgbClr val="4D4D4D"/>
                </a:solidFill>
              </a:rPr>
              <a:t>Do you have any questions ?</a:t>
            </a:r>
          </a:p>
        </p:txBody>
      </p:sp>
      <p:sp>
        <p:nvSpPr>
          <p:cNvPr id="41989" name="Text Box 4"/>
          <p:cNvSpPr txBox="1">
            <a:spLocks noChangeArrowheads="1"/>
          </p:cNvSpPr>
          <p:nvPr/>
        </p:nvSpPr>
        <p:spPr bwMode="auto">
          <a:xfrm>
            <a:off x="971550" y="0"/>
            <a:ext cx="8172450" cy="368300"/>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smtClean="0">
                <a:solidFill>
                  <a:srgbClr val="000000"/>
                </a:solidFill>
              </a:rPr>
              <a:t>CloudBees</a:t>
            </a:r>
            <a:endParaRPr lang="en-US" b="1" dirty="0">
              <a:solidFill>
                <a:srgbClr val="000000"/>
              </a:solidFill>
            </a:endParaRPr>
          </a:p>
        </p:txBody>
      </p:sp>
      <p:pic>
        <p:nvPicPr>
          <p:cNvPr id="9" name="Picture 6"/>
          <p:cNvPicPr>
            <a:picLocks noChangeAspect="1" noChangeArrowheads="1"/>
          </p:cNvPicPr>
          <p:nvPr/>
        </p:nvPicPr>
        <p:blipFill>
          <a:blip r:embed="rId4" cstate="print"/>
          <a:srcRect/>
          <a:stretch>
            <a:fillRect/>
          </a:stretch>
        </p:blipFill>
        <p:spPr bwMode="auto">
          <a:xfrm>
            <a:off x="2913063" y="2365375"/>
            <a:ext cx="3603625" cy="3255963"/>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790216250"/>
      </p:ext>
    </p:extLst>
  </p:cSld>
  <p:clrMapOvr>
    <a:masterClrMapping/>
  </p:clrMapOvr>
  <p:transition xmlns:p14="http://schemas.microsoft.com/office/powerpoint/2010/main">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9939"/>
                                        </p:tgtEl>
                                        <p:attrNameLst>
                                          <p:attrName>style.visibility</p:attrName>
                                        </p:attrNameLst>
                                      </p:cBhvr>
                                      <p:to>
                                        <p:strVal val="visible"/>
                                      </p:to>
                                    </p:set>
                                    <p:animEffect transition="in" filter="wipe(left)">
                                      <p:cBhvr additive="repl">
                                        <p:cTn id="7" dur="500"/>
                                        <p:tgtEl>
                                          <p:spTgt spid="39939"/>
                                        </p:tgtEl>
                                      </p:cBhvr>
                                    </p:animEffect>
                                  </p:childTnLst>
                                </p:cTn>
                              </p:par>
                              <p:par>
                                <p:cTn id="8" presetID="35"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style.rotation</p:attrName>
                                        </p:attrNameLst>
                                      </p:cBhvr>
                                      <p:tavLst>
                                        <p:tav tm="0">
                                          <p:val>
                                            <p:fltVal val="720"/>
                                          </p:val>
                                        </p:tav>
                                        <p:tav tm="100000">
                                          <p:val>
                                            <p:fltVal val="0"/>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smtClean="0"/>
              <a:t>DEV &amp; RUN @ Cloud</a:t>
            </a:r>
            <a:endParaRPr lang="en-US" dirty="0"/>
          </a:p>
        </p:txBody>
      </p:sp>
      <p:sp>
        <p:nvSpPr>
          <p:cNvPr id="7171" name="Rectangle 3"/>
          <p:cNvSpPr>
            <a:spLocks noGrp="1" noChangeArrowheads="1"/>
          </p:cNvSpPr>
          <p:nvPr>
            <p:ph type="subTitle" idx="1"/>
          </p:nvPr>
        </p:nvSpPr>
        <p:spPr/>
        <p:txBody>
          <a:bodyPr/>
          <a:lstStyle/>
          <a:p>
            <a:pPr eaLnBrk="1" hangingPunct="1">
              <a:buFont typeface="Wingdings" charset="2"/>
              <a:buNone/>
            </a:pPr>
            <a:r>
              <a:rPr lang="en-US" dirty="0" smtClean="0"/>
              <a:t>A development and a production environment</a:t>
            </a:r>
            <a:endParaRPr lang="en-US" dirty="0"/>
          </a:p>
        </p:txBody>
      </p:sp>
      <p:pic>
        <p:nvPicPr>
          <p:cNvPr id="7172" name="Picture 5" descr="emblem_class"/>
          <p:cNvPicPr>
            <a:picLocks noChangeAspect="1" noChangeArrowheads="1"/>
          </p:cNvPicPr>
          <p:nvPr/>
        </p:nvPicPr>
        <p:blipFill>
          <a:blip r:embed="rId4" cstate="print"/>
          <a:srcRect/>
          <a:stretch>
            <a:fillRect/>
          </a:stretch>
        </p:blipFill>
        <p:spPr bwMode="auto">
          <a:xfrm>
            <a:off x="914400" y="2057400"/>
            <a:ext cx="1371600" cy="1371600"/>
          </a:xfrm>
          <a:prstGeom prst="rect">
            <a:avLst/>
          </a:prstGeom>
          <a:noFill/>
          <a:ln w="9525">
            <a:noFill/>
            <a:miter lim="800000"/>
            <a:headEnd/>
            <a:tailEnd/>
          </a:ln>
        </p:spPr>
      </p:pic>
      <p:sp>
        <p:nvSpPr>
          <p:cNvPr id="7173" name="Text Box 5"/>
          <p:cNvSpPr txBox="1">
            <a:spLocks noChangeArrowheads="1"/>
          </p:cNvSpPr>
          <p:nvPr/>
        </p:nvSpPr>
        <p:spPr bwMode="auto">
          <a:xfrm>
            <a:off x="179388" y="188913"/>
            <a:ext cx="8172450" cy="369332"/>
          </a:xfrm>
          <a:prstGeom prst="rect">
            <a:avLst/>
          </a:prstGeom>
          <a:noFill/>
          <a:ln w="12700">
            <a:noFill/>
            <a:miter lim="800000"/>
            <a:headEnd/>
            <a:tailEnd/>
          </a:ln>
        </p:spPr>
        <p:txBody>
          <a:bodyPr>
            <a:prstTxWarp prst="textNoShape">
              <a:avLst/>
            </a:prstTxWarp>
            <a:spAutoFit/>
          </a:bodyPr>
          <a:lstStyle/>
          <a:p>
            <a:pPr defTabSz="914400">
              <a:spcBef>
                <a:spcPct val="50000"/>
              </a:spcBef>
              <a:buClrTx/>
              <a:buSzTx/>
              <a:buFontTx/>
              <a:buNone/>
            </a:pPr>
            <a:r>
              <a:rPr lang="fr-FR" b="1" dirty="0" err="1" smtClean="0">
                <a:solidFill>
                  <a:srgbClr val="000000"/>
                </a:solidFill>
              </a:rPr>
              <a:t>CloudBees</a:t>
            </a:r>
            <a:endParaRPr lang="fr-FR" b="1" dirty="0">
              <a:solidFill>
                <a:srgbClr val="000000"/>
              </a:solidFill>
            </a:endParaRPr>
          </a:p>
        </p:txBody>
      </p:sp>
    </p:spTree>
    <p:custDataLst>
      <p:tags r:id="rId1"/>
    </p:custDataLst>
    <p:extLst>
      <p:ext uri="{BB962C8B-B14F-4D97-AF65-F5344CB8AC3E}">
        <p14:creationId xmlns:p14="http://schemas.microsoft.com/office/powerpoint/2010/main" val="4231877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Geek &amp; Poke</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2" name="Picture 1"/>
          <p:cNvPicPr>
            <a:picLocks noChangeAspect="1"/>
          </p:cNvPicPr>
          <p:nvPr/>
        </p:nvPicPr>
        <p:blipFill rotWithShape="1">
          <a:blip r:embed="rId4"/>
          <a:srcRect l="4285" t="14531" r="2615" b="26645"/>
          <a:stretch/>
        </p:blipFill>
        <p:spPr>
          <a:xfrm>
            <a:off x="1845800" y="1066800"/>
            <a:ext cx="6383800" cy="5707370"/>
          </a:xfrm>
          <a:prstGeom prst="rect">
            <a:avLst/>
          </a:prstGeom>
          <a:ln w="3175" cmpd="sng">
            <a:noFill/>
          </a:ln>
        </p:spPr>
      </p:pic>
    </p:spTree>
    <p:extLst>
      <p:ext uri="{BB962C8B-B14F-4D97-AF65-F5344CB8AC3E}">
        <p14:creationId xmlns:p14="http://schemas.microsoft.com/office/powerpoint/2010/main" val="192304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Introduction</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b="1" dirty="0" err="1" smtClean="0">
                <a:solidFill>
                  <a:schemeClr val="tx1">
                    <a:lumMod val="65000"/>
                    <a:lumOff val="35000"/>
                  </a:schemeClr>
                </a:solidFill>
                <a:latin typeface="Arial (Body)"/>
                <a:cs typeface="Arial (Body)"/>
              </a:rPr>
              <a:t>CloudBees</a:t>
            </a:r>
            <a:r>
              <a:rPr lang="en-US" sz="2200" b="1" dirty="0" smtClean="0">
                <a:solidFill>
                  <a:schemeClr val="tx1">
                    <a:lumMod val="65000"/>
                    <a:lumOff val="35000"/>
                  </a:schemeClr>
                </a:solidFill>
                <a:latin typeface="Arial (Body)"/>
                <a:cs typeface="Arial (Body)"/>
              </a:rPr>
              <a:t> </a:t>
            </a:r>
            <a:r>
              <a:rPr lang="en-US" sz="2200" dirty="0" smtClean="0">
                <a:solidFill>
                  <a:schemeClr val="tx1">
                    <a:lumMod val="65000"/>
                    <a:lumOff val="35000"/>
                  </a:schemeClr>
                </a:solidFill>
                <a:latin typeface="Arial (Body)"/>
                <a:cs typeface="Arial (Body)"/>
              </a:rPr>
              <a:t>is a standards</a:t>
            </a:r>
            <a:r>
              <a:rPr lang="en-US" sz="2200" dirty="0">
                <a:solidFill>
                  <a:schemeClr val="tx1">
                    <a:lumMod val="65000"/>
                    <a:lumOff val="35000"/>
                  </a:schemeClr>
                </a:solidFill>
                <a:latin typeface="Arial (Body)"/>
                <a:cs typeface="Arial (Body)"/>
              </a:rPr>
              <a:t>-based, integrated and scalable platform for Java developers </a:t>
            </a: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 </a:t>
            </a:r>
            <a:r>
              <a:rPr lang="en-US" sz="2200" kern="0" dirty="0">
                <a:solidFill>
                  <a:schemeClr val="tx1">
                    <a:lumMod val="65000"/>
                    <a:lumOff val="35000"/>
                  </a:schemeClr>
                </a:solidFill>
                <a:latin typeface="Arial (Body)"/>
                <a:cs typeface="Arial (Body)"/>
              </a:rPr>
              <a:t>leader in the Java Platform as a Service (</a:t>
            </a:r>
            <a:r>
              <a:rPr lang="en-US" sz="2200" kern="0" dirty="0" err="1">
                <a:solidFill>
                  <a:schemeClr val="tx1">
                    <a:lumMod val="65000"/>
                    <a:lumOff val="35000"/>
                  </a:schemeClr>
                </a:solidFill>
                <a:latin typeface="Arial (Body)"/>
                <a:cs typeface="Arial (Body)"/>
              </a:rPr>
              <a:t>PaaS</a:t>
            </a:r>
            <a:r>
              <a:rPr lang="en-US" sz="2200" kern="0" dirty="0">
                <a:solidFill>
                  <a:schemeClr val="tx1">
                    <a:lumMod val="65000"/>
                    <a:lumOff val="35000"/>
                  </a:schemeClr>
                </a:solidFill>
                <a:latin typeface="Arial (Body)"/>
                <a:cs typeface="Arial (Body)"/>
              </a:rPr>
              <a:t>) </a:t>
            </a:r>
            <a:r>
              <a:rPr lang="en-US" sz="2200" kern="0" dirty="0" smtClean="0">
                <a:solidFill>
                  <a:schemeClr val="tx1">
                    <a:lumMod val="65000"/>
                    <a:lumOff val="35000"/>
                  </a:schemeClr>
                </a:solidFill>
                <a:latin typeface="Arial (Body)"/>
                <a:cs typeface="Arial (Body)"/>
              </a:rPr>
              <a:t>sector</a:t>
            </a:r>
          </a:p>
          <a:p>
            <a:pPr marL="341313" indent="-341313">
              <a:spcBef>
                <a:spcPts val="550"/>
              </a:spcBef>
              <a:spcAft>
                <a:spcPts val="825"/>
              </a:spcAft>
              <a:buClr>
                <a:srgbClr val="777777"/>
              </a:buClr>
              <a:buFont typeface="Wingdings" charset="2"/>
              <a:buChar char=""/>
            </a:pPr>
            <a:r>
              <a:rPr lang="en-US" sz="2200" dirty="0">
                <a:solidFill>
                  <a:schemeClr val="tx1">
                    <a:lumMod val="65000"/>
                    <a:lumOff val="35000"/>
                  </a:schemeClr>
                </a:solidFill>
                <a:latin typeface="Arial (Body)"/>
                <a:cs typeface="Arial (Body)"/>
              </a:rPr>
              <a:t>Develop and deploy web applications in a cloud environment without administration headaches</a:t>
            </a:r>
          </a:p>
          <a:p>
            <a:pPr marL="798513" lvl="1" indent="-341313">
              <a:spcBef>
                <a:spcPts val="550"/>
              </a:spcBef>
              <a:spcAft>
                <a:spcPts val="825"/>
              </a:spcAft>
              <a:buClr>
                <a:srgbClr val="777777"/>
              </a:buClr>
              <a:buFont typeface="Wingdings" charset="2"/>
              <a:buChar char=""/>
            </a:pPr>
            <a:r>
              <a:rPr lang="en-US" sz="2200" dirty="0" err="1">
                <a:solidFill>
                  <a:schemeClr val="tx1">
                    <a:lumMod val="65000"/>
                    <a:lumOff val="35000"/>
                  </a:schemeClr>
                </a:solidFill>
                <a:latin typeface="Arial (Body)"/>
                <a:cs typeface="Arial (Body)"/>
              </a:rPr>
              <a:t>DEV@Cloud</a:t>
            </a:r>
            <a:endParaRPr lang="en-US" sz="2200" dirty="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dirty="0" err="1">
                <a:solidFill>
                  <a:schemeClr val="tx1">
                    <a:lumMod val="65000"/>
                    <a:lumOff val="35000"/>
                  </a:schemeClr>
                </a:solidFill>
                <a:latin typeface="Arial (Body)"/>
                <a:cs typeface="Arial (Body)"/>
              </a:rPr>
              <a:t>RUN@Cloud</a:t>
            </a:r>
            <a:endParaRPr lang="en-US" sz="220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a:p>
            <a:pPr marL="341313" indent="-341313">
              <a:spcBef>
                <a:spcPts val="550"/>
              </a:spcBef>
              <a:spcAft>
                <a:spcPts val="825"/>
              </a:spcAft>
              <a:buClr>
                <a:srgbClr val="777777"/>
              </a:buClr>
              <a:buFont typeface="Wingdings" charset="2"/>
              <a:buChar char=""/>
            </a:pP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p:txBody>
      </p:sp>
      <p:pic>
        <p:nvPicPr>
          <p:cNvPr id="2" name="Picture 1" descr="Screen shot 2012-04-25 at 5.5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53064"/>
            <a:ext cx="9144000" cy="2204936"/>
          </a:xfrm>
          <a:prstGeom prst="rect">
            <a:avLst/>
          </a:prstGeom>
        </p:spPr>
      </p:pic>
    </p:spTree>
    <p:extLst>
      <p:ext uri="{BB962C8B-B14F-4D97-AF65-F5344CB8AC3E}">
        <p14:creationId xmlns:p14="http://schemas.microsoft.com/office/powerpoint/2010/main" val="420459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Classical deployment process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4" name="Picture 3" descr="Screen shot 2012-04-25 at 6.42.24 PM.png"/>
          <p:cNvPicPr>
            <a:picLocks noChangeAspect="1"/>
          </p:cNvPicPr>
          <p:nvPr/>
        </p:nvPicPr>
        <p:blipFill rotWithShape="1">
          <a:blip r:embed="rId4">
            <a:extLst>
              <a:ext uri="{28A0092B-C50C-407E-A947-70E740481C1C}">
                <a14:useLocalDpi xmlns:a14="http://schemas.microsoft.com/office/drawing/2010/main" val="0"/>
              </a:ext>
            </a:extLst>
          </a:blip>
          <a:srcRect t="-8719" b="1"/>
          <a:stretch/>
        </p:blipFill>
        <p:spPr>
          <a:xfrm>
            <a:off x="0" y="926353"/>
            <a:ext cx="9143999" cy="5931647"/>
          </a:xfrm>
          <a:prstGeom prst="rect">
            <a:avLst/>
          </a:prstGeom>
        </p:spPr>
      </p:pic>
    </p:spTree>
    <p:extLst>
      <p:ext uri="{BB962C8B-B14F-4D97-AF65-F5344CB8AC3E}">
        <p14:creationId xmlns:p14="http://schemas.microsoft.com/office/powerpoint/2010/main" val="3435667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With </a:t>
            </a:r>
            <a:r>
              <a:rPr lang="en-US" sz="3200" b="1" dirty="0" err="1" smtClean="0">
                <a:solidFill>
                  <a:srgbClr val="000000"/>
                </a:solidFill>
              </a:rPr>
              <a:t>CloudBees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2" name="Picture 1" descr="Screen shot 2012-04-25 at 6.44.41 PM.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2164" y1="3109" x2="2937" y2="55181"/>
                        <a14:foregroundMark x1="93972" y1="28497" x2="44204" y2="82642"/>
                        <a14:foregroundMark x1="6028" y1="32124" x2="88253" y2="27202"/>
                        <a14:foregroundMark x1="33694" y1="10363" x2="87635" y2="9585"/>
                        <a14:foregroundMark x1="13601" y1="3368" x2="44049" y2="4404"/>
                        <a14:foregroundMark x1="96600" y1="40933" x2="86862" y2="91710"/>
                        <a14:foregroundMark x1="2009" y1="75648" x2="93509" y2="96632"/>
                        <a14:foregroundMark x1="2318" y1="94819" x2="60742" y2="93782"/>
                        <a14:foregroundMark x1="5564" y1="86269" x2="17311" y2="86528"/>
                        <a14:foregroundMark x1="54250" y1="76425" x2="65379" y2="87306"/>
                        <a14:foregroundMark x1="5410" y1="42487" x2="23029" y2="44301"/>
                        <a14:foregroundMark x1="5564" y1="59845" x2="10974" y2="63212"/>
                        <a14:foregroundMark x1="60587" y1="23316" x2="36167" y2="24870"/>
                        <a14:foregroundMark x1="54560" y1="42746" x2="59815" y2="55181"/>
                        <a14:foregroundMark x1="5564" y1="49741" x2="12365" y2="65285"/>
                        <a14:foregroundMark x1="14992" y1="22539" x2="6337" y2="22539"/>
                        <a14:foregroundMark x1="12674" y1="9585" x2="24884" y2="9845"/>
                        <a14:foregroundMark x1="41422" y1="22280" x2="31376" y2="22798"/>
                        <a14:foregroundMark x1="16074" y1="22539" x2="26584" y2="22798"/>
                        <a14:foregroundMark x1="61206" y1="23575" x2="71406" y2="24093"/>
                        <a14:foregroundMark x1="6801" y1="1295" x2="12674" y2="11658"/>
                        <a14:backgroundMark x1="11128" y1="18653" x2="11128" y2="18653"/>
                        <a14:backgroundMark x1="19011" y1="17876" x2="19011" y2="17876"/>
                        <a14:backgroundMark x1="21638" y1="18912" x2="21638" y2="18912"/>
                        <a14:backgroundMark x1="24266" y1="18135" x2="24266" y2="18135"/>
                        <a14:backgroundMark x1="26584" y1="17876" x2="26584" y2="17876"/>
                        <a14:backgroundMark x1="25193" y1="17098" x2="25193" y2="17098"/>
                        <a14:backgroundMark x1="27202" y1="16839" x2="27202" y2="16839"/>
                        <a14:backgroundMark x1="31066" y1="17098" x2="31066" y2="17098"/>
                        <a14:backgroundMark x1="32457" y1="17876" x2="32457" y2="17876"/>
                        <a14:backgroundMark x1="33694" y1="18135" x2="33694" y2="18135"/>
                        <a14:backgroundMark x1="36012" y1="17876" x2="36012" y2="17876"/>
                        <a14:backgroundMark x1="37558" y1="18135" x2="37558" y2="18135"/>
                        <a14:backgroundMark x1="38485" y1="17098" x2="38485" y2="17098"/>
                        <a14:backgroundMark x1="42195" y1="17876" x2="42195" y2="17876"/>
                        <a14:backgroundMark x1="45750" y1="17358" x2="45750" y2="17358"/>
                        <a14:backgroundMark x1="46059" y1="19430" x2="46059" y2="19430"/>
                        <a14:backgroundMark x1="47913" y1="18135" x2="69397" y2="18135"/>
                        <a14:backgroundMark x1="90263" y1="17098" x2="60742" y2="17098"/>
                        <a14:backgroundMark x1="7883" y1="18135" x2="7883" y2="18135"/>
                        <a14:backgroundMark x1="12828" y1="16580" x2="12828" y2="16580"/>
                        <a14:backgroundMark x1="5719" y1="16062" x2="14529" y2="18912"/>
                        <a14:backgroundMark x1="5410" y1="20207" x2="15147" y2="16321"/>
                        <a14:backgroundMark x1="18393" y1="15285" x2="25811" y2="15544"/>
                        <a14:backgroundMark x1="89799" y1="19689" x2="31066" y2="19171"/>
                        <a14:backgroundMark x1="85471" y1="15285" x2="34312" y2="15285"/>
                        <a14:backgroundMark x1="5873" y1="13731" x2="25811" y2="13990"/>
                        <a14:backgroundMark x1="6955" y1="20725" x2="25966" y2="20725"/>
                        <a14:backgroundMark x1="42813" y1="20466" x2="71561" y2="20725"/>
                        <a14:backgroundMark x1="4791" y1="10104" x2="10974" y2="21762"/>
                      </a14:backgroundRemoval>
                    </a14:imgEffect>
                  </a14:imgLayer>
                </a14:imgProps>
              </a:ext>
              <a:ext uri="{28A0092B-C50C-407E-A947-70E740481C1C}">
                <a14:useLocalDpi xmlns:a14="http://schemas.microsoft.com/office/drawing/2010/main" val="0"/>
              </a:ext>
            </a:extLst>
          </a:blip>
          <a:stretch>
            <a:fillRect/>
          </a:stretch>
        </p:blipFill>
        <p:spPr>
          <a:xfrm>
            <a:off x="0" y="990600"/>
            <a:ext cx="9110967" cy="5867400"/>
          </a:xfrm>
          <a:prstGeom prst="rect">
            <a:avLst/>
          </a:prstGeom>
        </p:spPr>
      </p:pic>
    </p:spTree>
    <p:extLst>
      <p:ext uri="{BB962C8B-B14F-4D97-AF65-F5344CB8AC3E}">
        <p14:creationId xmlns:p14="http://schemas.microsoft.com/office/powerpoint/2010/main" val="2271387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Introduction</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3" name="Picture 2"/>
          <p:cNvPicPr>
            <a:picLocks noChangeAspect="1"/>
          </p:cNvPicPr>
          <p:nvPr/>
        </p:nvPicPr>
        <p:blipFill>
          <a:blip r:embed="rId4"/>
          <a:stretch>
            <a:fillRect/>
          </a:stretch>
        </p:blipFill>
        <p:spPr>
          <a:xfrm>
            <a:off x="914400" y="1066800"/>
            <a:ext cx="8229599" cy="5671565"/>
          </a:xfrm>
          <a:prstGeom prst="rect">
            <a:avLst/>
          </a:prstGeom>
        </p:spPr>
      </p:pic>
    </p:spTree>
    <p:extLst>
      <p:ext uri="{BB962C8B-B14F-4D97-AF65-F5344CB8AC3E}">
        <p14:creationId xmlns:p14="http://schemas.microsoft.com/office/powerpoint/2010/main" val="5845335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1033463" y="341313"/>
            <a:ext cx="7729537" cy="579437"/>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a:solidFill>
                  <a:srgbClr val="000000"/>
                </a:solidFill>
              </a:rPr>
              <a:t>Course objectives</a:t>
            </a:r>
          </a:p>
        </p:txBody>
      </p:sp>
      <p:sp>
        <p:nvSpPr>
          <p:cNvPr id="8195" name="Text Box 2"/>
          <p:cNvSpPr txBox="1">
            <a:spLocks noChangeArrowheads="1"/>
          </p:cNvSpPr>
          <p:nvPr/>
        </p:nvSpPr>
        <p:spPr bwMode="auto">
          <a:xfrm>
            <a:off x="4419600" y="1676400"/>
            <a:ext cx="4343400" cy="4648200"/>
          </a:xfrm>
          <a:prstGeom prst="rect">
            <a:avLst/>
          </a:prstGeom>
          <a:noFill/>
          <a:ln w="9525">
            <a:noFill/>
            <a:round/>
            <a:headEnd/>
            <a:tailEnd/>
          </a:ln>
        </p:spPr>
        <p:txBody>
          <a:bodyPr>
            <a:prstTxWarp prst="textNoShape">
              <a:avLst/>
            </a:prstTxWarp>
          </a:bodyPr>
          <a:lstStyle/>
          <a:p>
            <a:pPr marL="341313" indent="-341313" eaLnBrk="1" hangingPunct="1">
              <a:spcBef>
                <a:spcPts val="500"/>
              </a:spcBef>
              <a:spcAft>
                <a:spcPts val="750"/>
              </a:spcAft>
              <a:buClr>
                <a:srgbClr val="777777"/>
              </a:buClr>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b="1" dirty="0" smtClean="0">
                <a:solidFill>
                  <a:srgbClr val="4D4D4D"/>
                </a:solidFill>
              </a:rPr>
              <a:t>Create and use </a:t>
            </a:r>
            <a:r>
              <a:rPr lang="en-US" sz="2000" dirty="0" smtClean="0">
                <a:solidFill>
                  <a:srgbClr val="4D4D4D"/>
                </a:solidFill>
              </a:rPr>
              <a:t>a repository provided by </a:t>
            </a:r>
            <a:r>
              <a:rPr lang="en-US" sz="2000" dirty="0" err="1" smtClean="0">
                <a:solidFill>
                  <a:srgbClr val="4D4D4D"/>
                </a:solidFill>
              </a:rPr>
              <a:t>CloudBees</a:t>
            </a:r>
            <a:endParaRPr lang="en-US" sz="2000" dirty="0" smtClean="0">
              <a:solidFill>
                <a:srgbClr val="4D4D4D"/>
              </a:solidFill>
            </a:endParaRPr>
          </a:p>
          <a:p>
            <a:pPr marL="341313" indent="-341313" eaLnBrk="1" hangingPunct="1">
              <a:spcBef>
                <a:spcPts val="500"/>
              </a:spcBef>
              <a:spcAft>
                <a:spcPts val="750"/>
              </a:spcAft>
              <a:buClr>
                <a:srgbClr val="777777"/>
              </a:buClr>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4D4D4D"/>
              </a:solidFill>
            </a:endParaRPr>
          </a:p>
          <a:p>
            <a:pPr marL="341313" indent="-341313" eaLnBrk="1" hangingPunct="1">
              <a:spcBef>
                <a:spcPts val="500"/>
              </a:spcBef>
              <a:spcAft>
                <a:spcPts val="750"/>
              </a:spcAft>
              <a:buClr>
                <a:srgbClr val="777777"/>
              </a:buClr>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b="1" dirty="0" smtClean="0">
                <a:solidFill>
                  <a:srgbClr val="4D4D4D"/>
                </a:solidFill>
              </a:rPr>
              <a:t>Use </a:t>
            </a:r>
            <a:r>
              <a:rPr lang="en-US" sz="2000" dirty="0" smtClean="0">
                <a:solidFill>
                  <a:srgbClr val="4D4D4D"/>
                </a:solidFill>
              </a:rPr>
              <a:t>Jenkins</a:t>
            </a:r>
          </a:p>
          <a:p>
            <a:pPr marL="341313" indent="-341313" eaLnBrk="1" hangingPunct="1">
              <a:spcBef>
                <a:spcPts val="500"/>
              </a:spcBef>
              <a:spcAft>
                <a:spcPts val="750"/>
              </a:spcAft>
              <a:buClr>
                <a:srgbClr val="777777"/>
              </a:buClr>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4D4D4D"/>
              </a:solidFill>
            </a:endParaRPr>
          </a:p>
          <a:p>
            <a:pPr marL="341313" indent="-341313" eaLnBrk="1" hangingPunct="1">
              <a:spcBef>
                <a:spcPts val="500"/>
              </a:spcBef>
              <a:spcAft>
                <a:spcPts val="750"/>
              </a:spcAft>
              <a:buClr>
                <a:srgbClr val="777777"/>
              </a:buClr>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b="1" dirty="0" smtClean="0">
                <a:solidFill>
                  <a:srgbClr val="4D4D4D"/>
                </a:solidFill>
              </a:rPr>
              <a:t>Deploy</a:t>
            </a:r>
            <a:r>
              <a:rPr lang="en-US" sz="2000" dirty="0" smtClean="0">
                <a:solidFill>
                  <a:srgbClr val="4D4D4D"/>
                </a:solidFill>
              </a:rPr>
              <a:t> your applications inside the clouds…</a:t>
            </a:r>
            <a:endParaRPr lang="en-US" sz="2000" b="1" dirty="0">
              <a:solidFill>
                <a:srgbClr val="4D4D4D"/>
              </a:solidFill>
            </a:endParaRPr>
          </a:p>
        </p:txBody>
      </p:sp>
      <p:sp>
        <p:nvSpPr>
          <p:cNvPr id="8196" name="Text Box 3"/>
          <p:cNvSpPr txBox="1">
            <a:spLocks noChangeArrowheads="1"/>
          </p:cNvSpPr>
          <p:nvPr/>
        </p:nvSpPr>
        <p:spPr bwMode="auto">
          <a:xfrm>
            <a:off x="1042988" y="1066800"/>
            <a:ext cx="7620000" cy="433068"/>
          </a:xfrm>
          <a:prstGeom prst="rect">
            <a:avLst/>
          </a:prstGeom>
          <a:noFill/>
          <a:ln w="9525">
            <a:noFill/>
            <a:round/>
            <a:headEnd/>
            <a:tailEnd/>
          </a:ln>
        </p:spPr>
        <p:txBody>
          <a:bodyPr lIns="90000" tIns="46800" rIns="90000" bIns="46800">
            <a:prstTxWarp prst="textNoShape">
              <a:avLst/>
            </a:prstTxWarp>
            <a:spAutoFit/>
          </a:bodyPr>
          <a:lstStyle/>
          <a:p>
            <a:pPr eaLnBrk="1" hangingPunct="1">
              <a:spcBef>
                <a:spcPts val="1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200" dirty="0">
                <a:solidFill>
                  <a:srgbClr val="4D4D4D"/>
                </a:solidFill>
              </a:rPr>
              <a:t>By completing this course, you </a:t>
            </a:r>
            <a:r>
              <a:rPr lang="en-US" sz="2200" dirty="0" smtClean="0">
                <a:solidFill>
                  <a:srgbClr val="4D4D4D"/>
                </a:solidFill>
              </a:rPr>
              <a:t>will be able to :</a:t>
            </a:r>
            <a:endParaRPr lang="en-US" sz="2200" dirty="0">
              <a:solidFill>
                <a:srgbClr val="4D4D4D"/>
              </a:solidFill>
            </a:endParaRPr>
          </a:p>
        </p:txBody>
      </p:sp>
      <p:pic>
        <p:nvPicPr>
          <p:cNvPr id="8197" name="Picture 4"/>
          <p:cNvPicPr>
            <a:picLocks noChangeAspect="1" noChangeArrowheads="1"/>
          </p:cNvPicPr>
          <p:nvPr/>
        </p:nvPicPr>
        <p:blipFill>
          <a:blip r:embed="rId3" cstate="print"/>
          <a:srcRect/>
          <a:stretch>
            <a:fillRect/>
          </a:stretch>
        </p:blipFill>
        <p:spPr bwMode="auto">
          <a:xfrm>
            <a:off x="130175" y="131763"/>
            <a:ext cx="652463" cy="652462"/>
          </a:xfrm>
          <a:prstGeom prst="rect">
            <a:avLst/>
          </a:prstGeom>
          <a:noFill/>
          <a:ln w="9525">
            <a:noFill/>
            <a:round/>
            <a:headEnd/>
            <a:tailEnd/>
          </a:ln>
        </p:spPr>
      </p:pic>
      <p:sp>
        <p:nvSpPr>
          <p:cNvPr id="8198"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smtClean="0">
                <a:solidFill>
                  <a:srgbClr val="000000"/>
                </a:solidFill>
              </a:rPr>
              <a:t>CloudBees</a:t>
            </a:r>
            <a:endParaRPr lang="en-US" b="1" dirty="0">
              <a:solidFill>
                <a:srgbClr val="000000"/>
              </a:solidFill>
            </a:endParaRPr>
          </a:p>
        </p:txBody>
      </p:sp>
      <p:pic>
        <p:nvPicPr>
          <p:cNvPr id="8199" name="Picture 6"/>
          <p:cNvPicPr>
            <a:picLocks noChangeAspect="1" noChangeArrowheads="1"/>
          </p:cNvPicPr>
          <p:nvPr/>
        </p:nvPicPr>
        <p:blipFill>
          <a:blip r:embed="rId4" cstate="print"/>
          <a:srcRect/>
          <a:stretch>
            <a:fillRect/>
          </a:stretch>
        </p:blipFill>
        <p:spPr bwMode="auto">
          <a:xfrm>
            <a:off x="1139825" y="1773238"/>
            <a:ext cx="3144838" cy="3144837"/>
          </a:xfrm>
          <a:prstGeom prst="rect">
            <a:avLst/>
          </a:prstGeom>
          <a:noFill/>
          <a:ln w="9525">
            <a:noFill/>
            <a:round/>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DEV@cloud</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Provide a set </a:t>
            </a:r>
            <a:r>
              <a:rPr lang="en-US" sz="2200" kern="0" dirty="0" smtClean="0">
                <a:solidFill>
                  <a:schemeClr val="tx1">
                    <a:lumMod val="65000"/>
                    <a:lumOff val="35000"/>
                  </a:schemeClr>
                </a:solidFill>
                <a:latin typeface="Arial (Body)"/>
                <a:cs typeface="Arial (Body)"/>
              </a:rPr>
              <a:t>of cloud</a:t>
            </a:r>
            <a:r>
              <a:rPr lang="en-US" sz="2200" kern="0" dirty="0">
                <a:solidFill>
                  <a:schemeClr val="tx1">
                    <a:lumMod val="65000"/>
                    <a:lumOff val="35000"/>
                  </a:schemeClr>
                </a:solidFill>
                <a:latin typeface="Arial (Body)"/>
                <a:cs typeface="Arial (Body)"/>
              </a:rPr>
              <a:t>-based development services </a:t>
            </a:r>
            <a:endParaRPr lang="en-US" sz="2200" kern="0" dirty="0" smtClean="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S</a:t>
            </a:r>
            <a:r>
              <a:rPr lang="en-US" sz="2200" kern="0" dirty="0" smtClean="0">
                <a:solidFill>
                  <a:schemeClr val="tx1">
                    <a:lumMod val="65000"/>
                    <a:lumOff val="35000"/>
                  </a:schemeClr>
                </a:solidFill>
                <a:latin typeface="Arial (Body)"/>
                <a:cs typeface="Arial (Body)"/>
              </a:rPr>
              <a:t>olve </a:t>
            </a:r>
            <a:r>
              <a:rPr lang="en-US" sz="2200" kern="0" dirty="0">
                <a:solidFill>
                  <a:schemeClr val="tx1">
                    <a:lumMod val="65000"/>
                    <a:lumOff val="35000"/>
                  </a:schemeClr>
                </a:solidFill>
                <a:latin typeface="Arial (Body)"/>
                <a:cs typeface="Arial (Body)"/>
              </a:rPr>
              <a:t>the most common bottlenecks in the application development </a:t>
            </a:r>
            <a:r>
              <a:rPr lang="en-US" sz="2200" kern="0" dirty="0" smtClean="0">
                <a:solidFill>
                  <a:schemeClr val="tx1">
                    <a:lumMod val="65000"/>
                    <a:lumOff val="35000"/>
                  </a:schemeClr>
                </a:solidFill>
                <a:latin typeface="Arial (Body)"/>
                <a:cs typeface="Arial (Body)"/>
              </a:rPr>
              <a:t>lifecycle</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The </a:t>
            </a:r>
            <a:r>
              <a:rPr lang="en-US" sz="2200" kern="0" dirty="0">
                <a:solidFill>
                  <a:schemeClr val="tx1">
                    <a:lumMod val="65000"/>
                    <a:lumOff val="35000"/>
                  </a:schemeClr>
                </a:solidFill>
                <a:latin typeface="Arial (Body)"/>
                <a:cs typeface="Arial (Body)"/>
              </a:rPr>
              <a:t>core </a:t>
            </a:r>
            <a:r>
              <a:rPr lang="en-US" sz="2200" kern="0" dirty="0" smtClean="0">
                <a:solidFill>
                  <a:schemeClr val="tx1">
                    <a:lumMod val="65000"/>
                    <a:lumOff val="35000"/>
                  </a:schemeClr>
                </a:solidFill>
                <a:latin typeface="Arial (Body)"/>
                <a:cs typeface="Arial (Body)"/>
              </a:rPr>
              <a:t>is </a:t>
            </a:r>
            <a:r>
              <a:rPr lang="en-US" sz="2200" kern="0" dirty="0">
                <a:solidFill>
                  <a:schemeClr val="tx1">
                    <a:lumMod val="65000"/>
                    <a:lumOff val="35000"/>
                  </a:schemeClr>
                </a:solidFill>
                <a:latin typeface="Arial (Body)"/>
                <a:cs typeface="Arial (Body)"/>
              </a:rPr>
              <a:t>the Jenkins Continuous Integration (CI) </a:t>
            </a:r>
            <a:r>
              <a:rPr lang="en-US" sz="2200" kern="0" dirty="0" smtClean="0">
                <a:solidFill>
                  <a:schemeClr val="tx1">
                    <a:lumMod val="65000"/>
                    <a:lumOff val="35000"/>
                  </a:schemeClr>
                </a:solidFill>
                <a:latin typeface="Arial (Body)"/>
                <a:cs typeface="Arial (Body)"/>
              </a:rPr>
              <a:t>server</a:t>
            </a:r>
          </a:p>
        </p:txBody>
      </p:sp>
      <p:pic>
        <p:nvPicPr>
          <p:cNvPr id="2" name="Picture 1"/>
          <p:cNvPicPr>
            <a:picLocks noChangeAspect="1"/>
          </p:cNvPicPr>
          <p:nvPr/>
        </p:nvPicPr>
        <p:blipFill rotWithShape="1">
          <a:blip r:embed="rId4"/>
          <a:srcRect t="4650" b="3862"/>
          <a:stretch/>
        </p:blipFill>
        <p:spPr>
          <a:xfrm>
            <a:off x="1600200" y="3048000"/>
            <a:ext cx="6553200" cy="3792070"/>
          </a:xfrm>
          <a:prstGeom prst="rect">
            <a:avLst/>
          </a:prstGeom>
        </p:spPr>
      </p:pic>
    </p:spTree>
    <p:extLst>
      <p:ext uri="{BB962C8B-B14F-4D97-AF65-F5344CB8AC3E}">
        <p14:creationId xmlns:p14="http://schemas.microsoft.com/office/powerpoint/2010/main" val="2461502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25 at 11.20.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 y="0"/>
            <a:ext cx="9152965" cy="6858000"/>
          </a:xfrm>
          <a:prstGeom prst="rect">
            <a:avLst/>
          </a:prstGeom>
        </p:spPr>
      </p:pic>
      <p:sp>
        <p:nvSpPr>
          <p:cNvPr id="5" name="Frame 4"/>
          <p:cNvSpPr/>
          <p:nvPr/>
        </p:nvSpPr>
        <p:spPr bwMode="auto">
          <a:xfrm>
            <a:off x="1905000" y="381000"/>
            <a:ext cx="1676400" cy="6248400"/>
          </a:xfrm>
          <a:prstGeom prst="frame">
            <a:avLst>
              <a:gd name="adj1" fmla="val 3975"/>
            </a:avLst>
          </a:prstGeom>
          <a:solidFill>
            <a:srgbClr val="C050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cs typeface="DejaVu Sans" charset="0"/>
            </a:endParaRPr>
          </a:p>
        </p:txBody>
      </p:sp>
    </p:spTree>
    <p:extLst>
      <p:ext uri="{BB962C8B-B14F-4D97-AF65-F5344CB8AC3E}">
        <p14:creationId xmlns:p14="http://schemas.microsoft.com/office/powerpoint/2010/main" val="2216979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RUN@cloud</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Allow </a:t>
            </a:r>
            <a:r>
              <a:rPr lang="en-US" sz="2200" kern="0" dirty="0">
                <a:solidFill>
                  <a:schemeClr val="tx1">
                    <a:lumMod val="65000"/>
                    <a:lumOff val="35000"/>
                  </a:schemeClr>
                </a:solidFill>
                <a:latin typeface="Arial (Body)"/>
                <a:cs typeface="Arial (Body)"/>
              </a:rPr>
              <a:t>developers to quickly and easily deploy Java applications to the </a:t>
            </a:r>
            <a:r>
              <a:rPr lang="en-US" sz="2200" kern="0" dirty="0" smtClean="0">
                <a:solidFill>
                  <a:schemeClr val="tx1">
                    <a:lumMod val="65000"/>
                    <a:lumOff val="35000"/>
                  </a:schemeClr>
                </a:solidFill>
                <a:latin typeface="Arial (Body)"/>
                <a:cs typeface="Arial (Body)"/>
              </a:rPr>
              <a:t>cloud</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Brings </a:t>
            </a:r>
            <a:r>
              <a:rPr lang="en-US" sz="2200" kern="0" dirty="0">
                <a:solidFill>
                  <a:schemeClr val="tx1">
                    <a:lumMod val="65000"/>
                    <a:lumOff val="35000"/>
                  </a:schemeClr>
                </a:solidFill>
                <a:latin typeface="Arial (Body)"/>
                <a:cs typeface="Arial (Body)"/>
              </a:rPr>
              <a:t>traditional application server functionality to the </a:t>
            </a:r>
            <a:r>
              <a:rPr lang="en-US" sz="2200" kern="0" dirty="0" smtClean="0">
                <a:solidFill>
                  <a:schemeClr val="tx1">
                    <a:lumMod val="65000"/>
                    <a:lumOff val="35000"/>
                  </a:schemeClr>
                </a:solidFill>
                <a:latin typeface="Arial (Body)"/>
                <a:cs typeface="Arial (Body)"/>
              </a:rPr>
              <a:t>cloud</a:t>
            </a: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You can </a:t>
            </a:r>
            <a:r>
              <a:rPr lang="en-US" sz="2200" kern="0" dirty="0">
                <a:solidFill>
                  <a:schemeClr val="tx1">
                    <a:lumMod val="65000"/>
                    <a:lumOff val="35000"/>
                  </a:schemeClr>
                </a:solidFill>
                <a:latin typeface="Arial (Body)"/>
                <a:cs typeface="Arial (Body)"/>
              </a:rPr>
              <a:t>write </a:t>
            </a:r>
            <a:r>
              <a:rPr lang="en-US" sz="2200" kern="0" dirty="0" smtClean="0">
                <a:solidFill>
                  <a:schemeClr val="tx1">
                    <a:lumMod val="65000"/>
                    <a:lumOff val="35000"/>
                  </a:schemeClr>
                </a:solidFill>
                <a:latin typeface="Arial (Body)"/>
                <a:cs typeface="Arial (Body)"/>
              </a:rPr>
              <a:t>software										 </a:t>
            </a:r>
            <a:r>
              <a:rPr lang="en-US" sz="2200" kern="0" dirty="0">
                <a:solidFill>
                  <a:schemeClr val="tx1">
                    <a:lumMod val="65000"/>
                    <a:lumOff val="35000"/>
                  </a:schemeClr>
                </a:solidFill>
                <a:latin typeface="Arial (Body)"/>
                <a:cs typeface="Arial (Body)"/>
              </a:rPr>
              <a:t>in the same way you </a:t>
            </a:r>
            <a:r>
              <a:rPr lang="en-US" sz="2200" kern="0" dirty="0" smtClean="0">
                <a:solidFill>
                  <a:schemeClr val="tx1">
                    <a:lumMod val="65000"/>
                    <a:lumOff val="35000"/>
                  </a:schemeClr>
                </a:solidFill>
                <a:latin typeface="Arial (Body)"/>
                <a:cs typeface="Arial (Body)"/>
              </a:rPr>
              <a:t>	                                                          always have…</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…then </a:t>
            </a:r>
            <a:r>
              <a:rPr lang="en-US" sz="2200" kern="0" dirty="0">
                <a:solidFill>
                  <a:schemeClr val="tx1">
                    <a:lumMod val="65000"/>
                    <a:lumOff val="35000"/>
                  </a:schemeClr>
                </a:solidFill>
                <a:latin typeface="Arial (Body)"/>
                <a:cs typeface="Arial (Body)"/>
              </a:rPr>
              <a:t>deploy </a:t>
            </a:r>
            <a:r>
              <a:rPr lang="en-US" sz="2200" kern="0" dirty="0" smtClean="0">
                <a:solidFill>
                  <a:schemeClr val="tx1">
                    <a:lumMod val="65000"/>
                    <a:lumOff val="35000"/>
                  </a:schemeClr>
                </a:solidFill>
                <a:latin typeface="Arial (Body)"/>
                <a:cs typeface="Arial (Body)"/>
              </a:rPr>
              <a:t>instantly                                                              </a:t>
            </a:r>
            <a:r>
              <a:rPr lang="en-US" sz="2200" kern="0" dirty="0">
                <a:solidFill>
                  <a:schemeClr val="tx1">
                    <a:lumMod val="65000"/>
                    <a:lumOff val="35000"/>
                  </a:schemeClr>
                </a:solidFill>
                <a:latin typeface="Arial (Body)"/>
                <a:cs typeface="Arial (Body)"/>
              </a:rPr>
              <a:t>to the </a:t>
            </a:r>
            <a:r>
              <a:rPr lang="en-US" sz="2200" kern="0" dirty="0" smtClean="0">
                <a:solidFill>
                  <a:schemeClr val="tx1">
                    <a:lumMod val="65000"/>
                    <a:lumOff val="35000"/>
                  </a:schemeClr>
                </a:solidFill>
                <a:latin typeface="Arial (Body)"/>
                <a:cs typeface="Arial (Body)"/>
              </a:rPr>
              <a:t>cloud !</a:t>
            </a: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p:txBody>
      </p:sp>
      <p:pic>
        <p:nvPicPr>
          <p:cNvPr id="3" name="Picture 2"/>
          <p:cNvPicPr>
            <a:picLocks noChangeAspect="1"/>
          </p:cNvPicPr>
          <p:nvPr/>
        </p:nvPicPr>
        <p:blipFill rotWithShape="1">
          <a:blip r:embed="rId4"/>
          <a:srcRect l="4986" r="2196"/>
          <a:stretch/>
        </p:blipFill>
        <p:spPr>
          <a:xfrm>
            <a:off x="4409011" y="2743200"/>
            <a:ext cx="4734989" cy="4038600"/>
          </a:xfrm>
          <a:prstGeom prst="rect">
            <a:avLst/>
          </a:prstGeom>
        </p:spPr>
      </p:pic>
    </p:spTree>
    <p:extLst>
      <p:ext uri="{BB962C8B-B14F-4D97-AF65-F5344CB8AC3E}">
        <p14:creationId xmlns:p14="http://schemas.microsoft.com/office/powerpoint/2010/main" val="4094452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fade">
                                      <p:cBhvr>
                                        <p:cTn id="2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Screen shot 2012-04-25 at 11.23.57 AM.png"/>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1371600" y="0"/>
            <a:ext cx="6625972" cy="6858000"/>
          </a:xfrm>
          <a:prstGeom prst="rect">
            <a:avLst/>
          </a:prstGeom>
        </p:spPr>
      </p:pic>
      <p:sp>
        <p:nvSpPr>
          <p:cNvPr id="5" name="Frame 4"/>
          <p:cNvSpPr/>
          <p:nvPr/>
        </p:nvSpPr>
        <p:spPr bwMode="auto">
          <a:xfrm>
            <a:off x="3577972" y="304800"/>
            <a:ext cx="990600" cy="6553200"/>
          </a:xfrm>
          <a:prstGeom prst="frame">
            <a:avLst>
              <a:gd name="adj1" fmla="val 3975"/>
            </a:avLst>
          </a:prstGeom>
          <a:solidFill>
            <a:srgbClr val="C050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cs typeface="DejaVu Sans" charset="0"/>
            </a:endParaRPr>
          </a:p>
        </p:txBody>
      </p:sp>
    </p:spTree>
    <p:extLst>
      <p:ext uri="{BB962C8B-B14F-4D97-AF65-F5344CB8AC3E}">
        <p14:creationId xmlns:p14="http://schemas.microsoft.com/office/powerpoint/2010/main" val="10343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RUN@cloud</a:t>
            </a:r>
            <a:r>
              <a:rPr lang="en-US" sz="3200" b="1" dirty="0" smtClean="0">
                <a:solidFill>
                  <a:srgbClr val="000000"/>
                </a:solidFill>
              </a:rPr>
              <a:t> - Technically…</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0668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Technically, </a:t>
            </a:r>
            <a:r>
              <a:rPr lang="en-US" sz="2200" kern="0" dirty="0" err="1" smtClean="0">
                <a:solidFill>
                  <a:schemeClr val="tx1">
                    <a:lumMod val="65000"/>
                    <a:lumOff val="35000"/>
                  </a:schemeClr>
                </a:solidFill>
                <a:latin typeface="Arial (Body)"/>
                <a:cs typeface="Arial (Body)"/>
              </a:rPr>
              <a:t>CloudBees</a:t>
            </a:r>
            <a:r>
              <a:rPr lang="en-US" sz="2200" kern="0" dirty="0" smtClean="0">
                <a:solidFill>
                  <a:schemeClr val="tx1">
                    <a:lumMod val="65000"/>
                    <a:lumOff val="35000"/>
                  </a:schemeClr>
                </a:solidFill>
                <a:latin typeface="Arial (Body)"/>
                <a:cs typeface="Arial (Body)"/>
              </a:rPr>
              <a:t> propose you : </a:t>
            </a:r>
          </a:p>
          <a:p>
            <a:pPr marL="798513" lvl="1"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T</a:t>
            </a:r>
            <a:r>
              <a:rPr lang="en-US" sz="2200" kern="0" dirty="0" smtClean="0">
                <a:solidFill>
                  <a:schemeClr val="tx1">
                    <a:lumMod val="65000"/>
                    <a:lumOff val="35000"/>
                  </a:schemeClr>
                </a:solidFill>
                <a:latin typeface="Arial (Body)"/>
                <a:cs typeface="Arial (Body)"/>
              </a:rPr>
              <a:t>wo types of Java Web container :</a:t>
            </a:r>
          </a:p>
          <a:p>
            <a:pPr marL="1255713" lvl="2"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Basic Java Webapp</a:t>
            </a:r>
          </a:p>
          <a:p>
            <a:pPr marL="1712913" lvl="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 simple </a:t>
            </a:r>
            <a:r>
              <a:rPr lang="en-US" sz="2200" b="1" kern="0" dirty="0" smtClean="0">
                <a:solidFill>
                  <a:schemeClr val="tx1">
                    <a:lumMod val="65000"/>
                    <a:lumOff val="35000"/>
                  </a:schemeClr>
                </a:solidFill>
                <a:latin typeface="Arial (Body)"/>
                <a:cs typeface="Arial (Body)"/>
              </a:rPr>
              <a:t>Tomcat 6</a:t>
            </a:r>
            <a:r>
              <a:rPr lang="en-US" sz="2200" kern="0" dirty="0" smtClean="0">
                <a:solidFill>
                  <a:schemeClr val="tx1">
                    <a:lumMod val="65000"/>
                    <a:lumOff val="35000"/>
                  </a:schemeClr>
                </a:solidFill>
                <a:latin typeface="Arial (Body)"/>
                <a:cs typeface="Arial (Body)"/>
              </a:rPr>
              <a:t> server</a:t>
            </a:r>
          </a:p>
          <a:p>
            <a:pPr marL="1255713" lvl="2"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Java EE 6 (Web Profile)</a:t>
            </a:r>
          </a:p>
          <a:p>
            <a:pPr marL="1712913" lvl="3" indent="-341313">
              <a:spcBef>
                <a:spcPts val="550"/>
              </a:spcBef>
              <a:spcAft>
                <a:spcPts val="825"/>
              </a:spcAft>
              <a:buClr>
                <a:srgbClr val="777777"/>
              </a:buClr>
              <a:buFont typeface="Wingdings" charset="2"/>
              <a:buChar char=""/>
            </a:pPr>
            <a:r>
              <a:rPr lang="en-US" sz="2200" b="1" kern="0" dirty="0" err="1" smtClean="0">
                <a:solidFill>
                  <a:schemeClr val="tx1">
                    <a:lumMod val="65000"/>
                    <a:lumOff val="35000"/>
                  </a:schemeClr>
                </a:solidFill>
                <a:latin typeface="Arial (Body)"/>
                <a:cs typeface="Arial (Body)"/>
              </a:rPr>
              <a:t>JBoss</a:t>
            </a:r>
            <a:r>
              <a:rPr lang="en-US" sz="2200" b="1" kern="0" dirty="0" smtClean="0">
                <a:solidFill>
                  <a:schemeClr val="tx1">
                    <a:lumMod val="65000"/>
                    <a:lumOff val="35000"/>
                  </a:schemeClr>
                </a:solidFill>
                <a:latin typeface="Arial (Body)"/>
                <a:cs typeface="Arial (Body)"/>
              </a:rPr>
              <a:t> </a:t>
            </a:r>
            <a:r>
              <a:rPr lang="en-US" sz="2200" b="1" kern="0" dirty="0">
                <a:solidFill>
                  <a:schemeClr val="tx1">
                    <a:lumMod val="65000"/>
                    <a:lumOff val="35000"/>
                  </a:schemeClr>
                </a:solidFill>
                <a:latin typeface="Arial (Body)"/>
                <a:cs typeface="Arial (Body)"/>
              </a:rPr>
              <a:t>AS </a:t>
            </a:r>
            <a:r>
              <a:rPr lang="en-US" sz="2200" b="1" kern="0" dirty="0" smtClean="0">
                <a:solidFill>
                  <a:schemeClr val="tx1">
                    <a:lumMod val="65000"/>
                    <a:lumOff val="35000"/>
                  </a:schemeClr>
                </a:solidFill>
                <a:latin typeface="Arial (Body)"/>
                <a:cs typeface="Arial (Body)"/>
              </a:rPr>
              <a:t>7.x</a:t>
            </a:r>
          </a:p>
          <a:p>
            <a:pPr marL="1712913" lvl="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Only Web Profile</a:t>
            </a:r>
          </a:p>
          <a:p>
            <a:pPr marL="2170113" lvl="4"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No Remote EJB</a:t>
            </a:r>
          </a:p>
          <a:p>
            <a:pPr marL="2170113" lvl="4"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No JMS</a:t>
            </a:r>
          </a:p>
          <a:p>
            <a:pPr marL="2170113" lvl="4"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Only </a:t>
            </a:r>
            <a:r>
              <a:rPr lang="en-US" sz="2200" b="1" kern="0" dirty="0" smtClean="0">
                <a:solidFill>
                  <a:schemeClr val="tx1">
                    <a:lumMod val="65000"/>
                    <a:lumOff val="35000"/>
                  </a:schemeClr>
                </a:solidFill>
                <a:latin typeface="Arial (Body)"/>
                <a:cs typeface="Arial (Body)"/>
              </a:rPr>
              <a:t>MySQL</a:t>
            </a:r>
            <a:r>
              <a:rPr lang="en-US" sz="2200" kern="0" dirty="0" smtClean="0">
                <a:solidFill>
                  <a:schemeClr val="tx1">
                    <a:lumMod val="65000"/>
                    <a:lumOff val="35000"/>
                  </a:schemeClr>
                </a:solidFill>
                <a:latin typeface="Arial (Body)"/>
                <a:cs typeface="Arial (Body)"/>
              </a:rPr>
              <a:t> Databases</a:t>
            </a:r>
          </a:p>
        </p:txBody>
      </p:sp>
      <p:pic>
        <p:nvPicPr>
          <p:cNvPr id="2" name="Picture 1"/>
          <p:cNvPicPr>
            <a:picLocks noChangeAspect="1"/>
          </p:cNvPicPr>
          <p:nvPr/>
        </p:nvPicPr>
        <p:blipFill>
          <a:blip r:embed="rId4"/>
          <a:stretch>
            <a:fillRect/>
          </a:stretch>
        </p:blipFill>
        <p:spPr>
          <a:xfrm>
            <a:off x="6781800" y="1676400"/>
            <a:ext cx="2070100" cy="2070100"/>
          </a:xfrm>
          <a:prstGeom prst="rect">
            <a:avLst/>
          </a:prstGeom>
        </p:spPr>
      </p:pic>
      <p:pic>
        <p:nvPicPr>
          <p:cNvPr id="3" name="Picture 2"/>
          <p:cNvPicPr>
            <a:picLocks noChangeAspect="1"/>
          </p:cNvPicPr>
          <p:nvPr/>
        </p:nvPicPr>
        <p:blipFill>
          <a:blip r:embed="rId5"/>
          <a:stretch>
            <a:fillRect/>
          </a:stretch>
        </p:blipFill>
        <p:spPr>
          <a:xfrm>
            <a:off x="5795074" y="4610100"/>
            <a:ext cx="3006025" cy="1866900"/>
          </a:xfrm>
          <a:prstGeom prst="rect">
            <a:avLst/>
          </a:prstGeom>
        </p:spPr>
      </p:pic>
    </p:spTree>
    <p:extLst>
      <p:ext uri="{BB962C8B-B14F-4D97-AF65-F5344CB8AC3E}">
        <p14:creationId xmlns:p14="http://schemas.microsoft.com/office/powerpoint/2010/main" val="29853239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fade">
                                      <p:cBhvr>
                                        <p:cTn id="31" dur="500"/>
                                        <p:tgtEl>
                                          <p:spTgt spid="8">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9" end="9"/>
                                            </p:txEl>
                                          </p:spTgt>
                                        </p:tgtEl>
                                        <p:attrNameLst>
                                          <p:attrName>style.visibility</p:attrName>
                                        </p:attrNameLst>
                                      </p:cBhvr>
                                      <p:to>
                                        <p:strVal val="visible"/>
                                      </p:to>
                                    </p:set>
                                    <p:animEffect transition="in" filter="fade">
                                      <p:cBhvr>
                                        <p:cTn id="34" dur="500"/>
                                        <p:tgtEl>
                                          <p:spTgt spid="8">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1033463" y="341313"/>
            <a:ext cx="7729537" cy="579437"/>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a:solidFill>
                  <a:srgbClr val="000000"/>
                </a:solidFill>
              </a:rPr>
              <a:t>Stop-and-think</a:t>
            </a:r>
          </a:p>
        </p:txBody>
      </p:sp>
      <p:pic>
        <p:nvPicPr>
          <p:cNvPr id="41987" name="Picture 2"/>
          <p:cNvPicPr>
            <a:picLocks noChangeAspect="1" noChangeArrowheads="1"/>
          </p:cNvPicPr>
          <p:nvPr/>
        </p:nvPicPr>
        <p:blipFill>
          <a:blip r:embed="rId3" cstate="print"/>
          <a:srcRect/>
          <a:stretch>
            <a:fillRect/>
          </a:stretch>
        </p:blipFill>
        <p:spPr bwMode="auto">
          <a:xfrm>
            <a:off x="131763" y="130175"/>
            <a:ext cx="652462" cy="652463"/>
          </a:xfrm>
          <a:prstGeom prst="rect">
            <a:avLst/>
          </a:prstGeom>
          <a:noFill/>
          <a:ln w="9525">
            <a:noFill/>
            <a:round/>
            <a:headEnd/>
            <a:tailEnd/>
          </a:ln>
        </p:spPr>
      </p:pic>
      <p:sp>
        <p:nvSpPr>
          <p:cNvPr id="39939" name="Text Box 3"/>
          <p:cNvSpPr txBox="1">
            <a:spLocks noChangeArrowheads="1"/>
          </p:cNvSpPr>
          <p:nvPr/>
        </p:nvSpPr>
        <p:spPr bwMode="auto">
          <a:xfrm>
            <a:off x="1116013" y="1196975"/>
            <a:ext cx="7400925" cy="581025"/>
          </a:xfrm>
          <a:prstGeom prst="rect">
            <a:avLst/>
          </a:prstGeom>
          <a:noFill/>
          <a:ln w="9525">
            <a:noFill/>
            <a:round/>
            <a:headEnd/>
            <a:tailEnd/>
          </a:ln>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rgbClr val="4D4D4D"/>
                </a:solidFill>
              </a:rPr>
              <a:t>Do you have any questions ?</a:t>
            </a:r>
          </a:p>
        </p:txBody>
      </p:sp>
      <p:sp>
        <p:nvSpPr>
          <p:cNvPr id="41989" name="Text Box 4"/>
          <p:cNvSpPr txBox="1">
            <a:spLocks noChangeArrowheads="1"/>
          </p:cNvSpPr>
          <p:nvPr/>
        </p:nvSpPr>
        <p:spPr bwMode="auto">
          <a:xfrm>
            <a:off x="971550" y="0"/>
            <a:ext cx="8172450" cy="368300"/>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smtClean="0">
                <a:solidFill>
                  <a:srgbClr val="000000"/>
                </a:solidFill>
              </a:rPr>
              <a:t>CloudBees</a:t>
            </a:r>
            <a:endParaRPr lang="en-US" b="1" dirty="0">
              <a:solidFill>
                <a:srgbClr val="000000"/>
              </a:solidFill>
            </a:endParaRPr>
          </a:p>
        </p:txBody>
      </p:sp>
      <p:pic>
        <p:nvPicPr>
          <p:cNvPr id="9" name="Picture 6"/>
          <p:cNvPicPr>
            <a:picLocks noChangeAspect="1" noChangeArrowheads="1"/>
          </p:cNvPicPr>
          <p:nvPr/>
        </p:nvPicPr>
        <p:blipFill>
          <a:blip r:embed="rId4" cstate="print"/>
          <a:srcRect/>
          <a:stretch>
            <a:fillRect/>
          </a:stretch>
        </p:blipFill>
        <p:spPr bwMode="auto">
          <a:xfrm>
            <a:off x="2913063" y="2365375"/>
            <a:ext cx="3603625" cy="3255963"/>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2466008361"/>
      </p:ext>
    </p:extLst>
  </p:cSld>
  <p:clrMapOvr>
    <a:masterClrMapping/>
  </p:clrMapOvr>
  <p:transition xmlns:p14="http://schemas.microsoft.com/office/powerpoint/2010/main">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9939"/>
                                        </p:tgtEl>
                                        <p:attrNameLst>
                                          <p:attrName>style.visibility</p:attrName>
                                        </p:attrNameLst>
                                      </p:cBhvr>
                                      <p:to>
                                        <p:strVal val="visible"/>
                                      </p:to>
                                    </p:set>
                                    <p:animEffect transition="in" filter="wipe(left)">
                                      <p:cBhvr additive="repl">
                                        <p:cTn id="7" dur="500"/>
                                        <p:tgtEl>
                                          <p:spTgt spid="39939"/>
                                        </p:tgtEl>
                                      </p:cBhvr>
                                    </p:animEffect>
                                  </p:childTnLst>
                                </p:cTn>
                              </p:par>
                              <p:par>
                                <p:cTn id="8" presetID="35"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style.rotation</p:attrName>
                                        </p:attrNameLst>
                                      </p:cBhvr>
                                      <p:tavLst>
                                        <p:tav tm="0">
                                          <p:val>
                                            <p:fltVal val="720"/>
                                          </p:val>
                                        </p:tav>
                                        <p:tav tm="100000">
                                          <p:val>
                                            <p:fltVal val="0"/>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33463" y="401638"/>
            <a:ext cx="7729537" cy="454025"/>
          </a:xfrm>
          <a:noFill/>
        </p:spPr>
        <p:txBody>
          <a:bodyPr/>
          <a:lstStyle/>
          <a:p>
            <a:pPr eaLnBrk="1" hangingPunct="1"/>
            <a:r>
              <a:rPr lang="en-US" sz="3200" dirty="0" smtClean="0"/>
              <a:t>Exercises (1/4)</a:t>
            </a:r>
          </a:p>
        </p:txBody>
      </p:sp>
      <p:pic>
        <p:nvPicPr>
          <p:cNvPr id="19462" name="Picture 6" descr="badge_generic"/>
          <p:cNvPicPr>
            <a:picLocks noChangeAspect="1" noChangeArrowheads="1"/>
          </p:cNvPicPr>
          <p:nvPr/>
        </p:nvPicPr>
        <p:blipFill>
          <a:blip r:embed="rId3"/>
          <a:srcRect/>
          <a:stretch>
            <a:fillRect/>
          </a:stretch>
        </p:blipFill>
        <p:spPr bwMode="auto">
          <a:xfrm>
            <a:off x="128588" y="128588"/>
            <a:ext cx="652462" cy="652462"/>
          </a:xfrm>
          <a:prstGeom prst="rect">
            <a:avLst/>
          </a:prstGeom>
          <a:noFill/>
          <a:ln w="9525">
            <a:noFill/>
            <a:miter lim="800000"/>
            <a:headEnd/>
            <a:tailEnd/>
          </a:ln>
        </p:spPr>
      </p:pic>
      <p:sp>
        <p:nvSpPr>
          <p:cNvPr id="19463" name="Text Box 12"/>
          <p:cNvSpPr txBox="1">
            <a:spLocks noChangeArrowheads="1"/>
          </p:cNvSpPr>
          <p:nvPr/>
        </p:nvSpPr>
        <p:spPr bwMode="auto">
          <a:xfrm>
            <a:off x="971550" y="0"/>
            <a:ext cx="8172450" cy="369332"/>
          </a:xfrm>
          <a:prstGeom prst="rect">
            <a:avLst/>
          </a:prstGeom>
          <a:noFill/>
          <a:ln w="12700">
            <a:noFill/>
            <a:miter lim="800000"/>
            <a:headEnd/>
            <a:tailEnd/>
          </a:ln>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11" name="Rectangle 3"/>
          <p:cNvSpPr txBox="1">
            <a:spLocks noChangeArrowheads="1"/>
          </p:cNvSpPr>
          <p:nvPr/>
        </p:nvSpPr>
        <p:spPr bwMode="auto">
          <a:xfrm>
            <a:off x="1066800" y="1066800"/>
            <a:ext cx="7848600" cy="50013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Create an account on </a:t>
            </a:r>
            <a:r>
              <a:rPr lang="en-US" sz="2200" kern="0" dirty="0" err="1" smtClean="0">
                <a:solidFill>
                  <a:srgbClr val="4D4D4D"/>
                </a:solidFill>
                <a:latin typeface="Arial"/>
              </a:rPr>
              <a:t>CloudBees</a:t>
            </a:r>
            <a:endParaRPr lang="en-US" sz="2200" kern="0" dirty="0" smtClean="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endParaRPr lang="en-US" sz="2200" kern="0" dirty="0" smtClean="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Choose a repository type (</a:t>
            </a:r>
            <a:r>
              <a:rPr lang="en-US" sz="2200" kern="0" dirty="0" err="1" smtClean="0">
                <a:solidFill>
                  <a:srgbClr val="4D4D4D"/>
                </a:solidFill>
                <a:latin typeface="Arial"/>
              </a:rPr>
              <a:t>Git</a:t>
            </a:r>
            <a:r>
              <a:rPr lang="en-US" sz="2200" kern="0" dirty="0" smtClean="0">
                <a:solidFill>
                  <a:srgbClr val="4D4D4D"/>
                </a:solidFill>
                <a:latin typeface="Arial"/>
              </a:rPr>
              <a:t> or Subversion)</a:t>
            </a: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And push your code on </a:t>
            </a:r>
            <a:r>
              <a:rPr lang="en-US" sz="2200" kern="0" dirty="0" err="1" smtClean="0">
                <a:solidFill>
                  <a:srgbClr val="4D4D4D"/>
                </a:solidFill>
                <a:latin typeface="Arial"/>
              </a:rPr>
              <a:t>CloudBees</a:t>
            </a:r>
            <a:r>
              <a:rPr lang="en-US" sz="2200" kern="0" dirty="0" smtClean="0">
                <a:solidFill>
                  <a:srgbClr val="4D4D4D"/>
                </a:solidFill>
                <a:latin typeface="Arial"/>
              </a:rPr>
              <a:t> !</a:t>
            </a:r>
          </a:p>
          <a:p>
            <a:pPr marL="800100" lvl="1" indent="-342900" defTabSz="914400" eaLnBrk="1" hangingPunct="1">
              <a:spcBef>
                <a:spcPct val="20000"/>
              </a:spcBef>
              <a:spcAft>
                <a:spcPct val="30000"/>
              </a:spcAft>
              <a:buClr>
                <a:srgbClr val="777777"/>
              </a:buClr>
              <a:buSzTx/>
              <a:buFont typeface="Wingdings" pitchFamily="2" charset="2"/>
              <a:buChar char="n"/>
              <a:defRPr/>
            </a:pPr>
            <a:endParaRPr lang="en-US" sz="2200" kern="0" dirty="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Create a Jenkins instance</a:t>
            </a: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Add a job for your project</a:t>
            </a:r>
          </a:p>
          <a:p>
            <a:pPr marL="1257300" lvl="2"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Make the job run at each change on your repository</a:t>
            </a:r>
          </a:p>
          <a:p>
            <a:pPr marL="1257300" lvl="2"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Make the job invoke an Ant task</a:t>
            </a:r>
          </a:p>
          <a:p>
            <a:pPr marL="1714500" lvl="3" indent="-342900" defTabSz="914400" eaLnBrk="1" hangingPunct="1">
              <a:spcBef>
                <a:spcPct val="20000"/>
              </a:spcBef>
              <a:spcAft>
                <a:spcPct val="30000"/>
              </a:spcAft>
              <a:buClr>
                <a:srgbClr val="777777"/>
              </a:buClr>
              <a:buSzTx/>
              <a:buFont typeface="Wingdings" pitchFamily="2" charset="2"/>
              <a:buChar char="n"/>
              <a:defRPr/>
            </a:pPr>
            <a:r>
              <a:rPr lang="en-US" sz="2200" kern="0" dirty="0">
                <a:solidFill>
                  <a:srgbClr val="4D4D4D"/>
                </a:solidFill>
                <a:latin typeface="Arial"/>
              </a:rPr>
              <a:t>Choose </a:t>
            </a:r>
            <a:r>
              <a:rPr lang="en-US" sz="2200" i="1" kern="0" dirty="0">
                <a:solidFill>
                  <a:srgbClr val="4D4D4D"/>
                </a:solidFill>
                <a:latin typeface="Arial"/>
              </a:rPr>
              <a:t>do-</a:t>
            </a:r>
            <a:r>
              <a:rPr lang="en-US" sz="2200" i="1" kern="0" dirty="0" err="1" smtClean="0">
                <a:solidFill>
                  <a:srgbClr val="4D4D4D"/>
                </a:solidFill>
                <a:latin typeface="Arial"/>
              </a:rPr>
              <a:t>dist</a:t>
            </a:r>
            <a:r>
              <a:rPr lang="en-US" sz="2200" i="1" kern="0" dirty="0" smtClean="0">
                <a:solidFill>
                  <a:srgbClr val="4D4D4D"/>
                </a:solidFill>
                <a:latin typeface="Arial"/>
              </a:rPr>
              <a:t> </a:t>
            </a:r>
            <a:r>
              <a:rPr lang="en-US" sz="2200" kern="0" dirty="0" smtClean="0">
                <a:solidFill>
                  <a:srgbClr val="4D4D4D"/>
                </a:solidFill>
                <a:latin typeface="Arial"/>
              </a:rPr>
              <a:t>as target</a:t>
            </a:r>
            <a:endParaRPr lang="en-US" sz="2200" i="1" kern="0" dirty="0" smtClean="0">
              <a:solidFill>
                <a:srgbClr val="4D4D4D"/>
              </a:solidFill>
              <a:latin typeface="Arial"/>
            </a:endParaRPr>
          </a:p>
        </p:txBody>
      </p:sp>
    </p:spTree>
    <p:extLst>
      <p:ext uri="{BB962C8B-B14F-4D97-AF65-F5344CB8AC3E}">
        <p14:creationId xmlns:p14="http://schemas.microsoft.com/office/powerpoint/2010/main" val="5620181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left)">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ipe(left)">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wipe(left)">
                                      <p:cBhvr>
                                        <p:cTn id="27" dur="500"/>
                                        <p:tgtEl>
                                          <p:spTgt spid="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animEffect transition="in" filter="wipe(left)">
                                      <p:cBhvr>
                                        <p:cTn id="32" dur="500"/>
                                        <p:tgtEl>
                                          <p:spTgt spid="1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animEffect transition="in" filter="wipe(left)">
                                      <p:cBhvr>
                                        <p:cTn id="37" dur="500"/>
                                        <p:tgtEl>
                                          <p:spTgt spid="11">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xEl>
                                              <p:pRg st="9" end="9"/>
                                            </p:txEl>
                                          </p:spTgt>
                                        </p:tgtEl>
                                        <p:attrNameLst>
                                          <p:attrName>style.visibility</p:attrName>
                                        </p:attrNameLst>
                                      </p:cBhvr>
                                      <p:to>
                                        <p:strVal val="visible"/>
                                      </p:to>
                                    </p:set>
                                    <p:animEffect transition="in" filter="wipe(left)">
                                      <p:cBhvr>
                                        <p:cTn id="40"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33463" y="401638"/>
            <a:ext cx="7729537" cy="454025"/>
          </a:xfrm>
          <a:noFill/>
        </p:spPr>
        <p:txBody>
          <a:bodyPr/>
          <a:lstStyle/>
          <a:p>
            <a:pPr eaLnBrk="1" hangingPunct="1"/>
            <a:r>
              <a:rPr lang="en-US" sz="3200" dirty="0" smtClean="0"/>
              <a:t>Exercises (2/4)</a:t>
            </a:r>
          </a:p>
        </p:txBody>
      </p:sp>
      <p:pic>
        <p:nvPicPr>
          <p:cNvPr id="19462" name="Picture 6" descr="badge_generic"/>
          <p:cNvPicPr>
            <a:picLocks noChangeAspect="1" noChangeArrowheads="1"/>
          </p:cNvPicPr>
          <p:nvPr/>
        </p:nvPicPr>
        <p:blipFill>
          <a:blip r:embed="rId3"/>
          <a:srcRect/>
          <a:stretch>
            <a:fillRect/>
          </a:stretch>
        </p:blipFill>
        <p:spPr bwMode="auto">
          <a:xfrm>
            <a:off x="128588" y="128588"/>
            <a:ext cx="652462" cy="652462"/>
          </a:xfrm>
          <a:prstGeom prst="rect">
            <a:avLst/>
          </a:prstGeom>
          <a:noFill/>
          <a:ln w="9525">
            <a:noFill/>
            <a:miter lim="800000"/>
            <a:headEnd/>
            <a:tailEnd/>
          </a:ln>
        </p:spPr>
      </p:pic>
      <p:sp>
        <p:nvSpPr>
          <p:cNvPr id="19463" name="Text Box 12"/>
          <p:cNvSpPr txBox="1">
            <a:spLocks noChangeArrowheads="1"/>
          </p:cNvSpPr>
          <p:nvPr/>
        </p:nvSpPr>
        <p:spPr bwMode="auto">
          <a:xfrm>
            <a:off x="971550" y="0"/>
            <a:ext cx="8172450" cy="369332"/>
          </a:xfrm>
          <a:prstGeom prst="rect">
            <a:avLst/>
          </a:prstGeom>
          <a:noFill/>
          <a:ln w="12700">
            <a:noFill/>
            <a:miter lim="800000"/>
            <a:headEnd/>
            <a:tailEnd/>
          </a:ln>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11" name="Rectangle 3"/>
          <p:cNvSpPr txBox="1">
            <a:spLocks noChangeArrowheads="1"/>
          </p:cNvSpPr>
          <p:nvPr/>
        </p:nvSpPr>
        <p:spPr bwMode="auto">
          <a:xfrm>
            <a:off x="1066800" y="1066800"/>
            <a:ext cx="7924800" cy="5478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But what is Ant ?</a:t>
            </a: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Pure </a:t>
            </a:r>
            <a:r>
              <a:rPr lang="en-US" sz="2000" kern="0" dirty="0">
                <a:solidFill>
                  <a:srgbClr val="4D4D4D"/>
                </a:solidFill>
                <a:latin typeface="Arial"/>
              </a:rPr>
              <a:t>Java build tool, simpler and easier to use than GNU </a:t>
            </a:r>
            <a:r>
              <a:rPr lang="en-US" sz="2000" kern="0" dirty="0" smtClean="0">
                <a:solidFill>
                  <a:srgbClr val="4D4D4D"/>
                </a:solidFill>
                <a:latin typeface="Arial"/>
              </a:rPr>
              <a:t>Make</a:t>
            </a:r>
            <a:endParaRPr lang="en-US" sz="2000" kern="0" dirty="0">
              <a:solidFill>
                <a:srgbClr val="4D4D4D"/>
              </a:solidFill>
              <a:latin typeface="Arial"/>
            </a:endParaRP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Used by </a:t>
            </a:r>
            <a:r>
              <a:rPr lang="en-US" sz="2000" kern="0" dirty="0" err="1" smtClean="0">
                <a:solidFill>
                  <a:srgbClr val="4D4D4D"/>
                </a:solidFill>
                <a:latin typeface="Arial"/>
              </a:rPr>
              <a:t>NetBeans</a:t>
            </a:r>
            <a:r>
              <a:rPr lang="en-US" sz="2000" kern="0" dirty="0" smtClean="0">
                <a:solidFill>
                  <a:srgbClr val="4D4D4D"/>
                </a:solidFill>
                <a:latin typeface="Arial"/>
              </a:rPr>
              <a:t> to build projects</a:t>
            </a:r>
          </a:p>
          <a:p>
            <a:pPr marL="800100" lvl="1" indent="-342900" defTabSz="914400" eaLnBrk="1" hangingPunct="1">
              <a:spcBef>
                <a:spcPct val="20000"/>
              </a:spcBef>
              <a:spcAft>
                <a:spcPct val="30000"/>
              </a:spcAft>
              <a:buClr>
                <a:srgbClr val="777777"/>
              </a:buClr>
              <a:buSzTx/>
              <a:buFont typeface="Wingdings" pitchFamily="2" charset="2"/>
              <a:buChar char="n"/>
              <a:defRPr/>
            </a:pPr>
            <a:endParaRPr lang="en-US" sz="2000" kern="0" dirty="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To make the default targets work with Jenkins, you have to:</a:t>
            </a: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Go into </a:t>
            </a:r>
            <a:r>
              <a:rPr lang="en-US" sz="2000" i="1" kern="0" dirty="0" smtClean="0">
                <a:solidFill>
                  <a:srgbClr val="4D4D4D"/>
                </a:solidFill>
                <a:latin typeface="Arial"/>
              </a:rPr>
              <a:t>&lt;</a:t>
            </a:r>
            <a:r>
              <a:rPr lang="en-US" sz="2000" i="1" kern="0" dirty="0" err="1">
                <a:solidFill>
                  <a:srgbClr val="4D4D4D"/>
                </a:solidFill>
                <a:latin typeface="Arial"/>
              </a:rPr>
              <a:t>NetBeans_Folder</a:t>
            </a:r>
            <a:r>
              <a:rPr lang="en-US" sz="2000" i="1" kern="0" dirty="0">
                <a:solidFill>
                  <a:srgbClr val="4D4D4D"/>
                </a:solidFill>
                <a:latin typeface="Arial"/>
              </a:rPr>
              <a:t>&gt;/java/ant/extra</a:t>
            </a:r>
            <a:r>
              <a:rPr lang="en-US" sz="2000" i="1" kern="0" dirty="0" smtClean="0">
                <a:solidFill>
                  <a:srgbClr val="4D4D4D"/>
                </a:solidFill>
                <a:latin typeface="Arial"/>
              </a:rPr>
              <a:t>/</a:t>
            </a:r>
            <a:endParaRPr lang="en-US" sz="2000" kern="0" dirty="0" smtClean="0">
              <a:solidFill>
                <a:srgbClr val="4D4D4D"/>
              </a:solidFill>
              <a:latin typeface="Arial"/>
            </a:endParaRP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Copy </a:t>
            </a:r>
            <a:r>
              <a:rPr lang="en-US" sz="2000" kern="0" dirty="0">
                <a:solidFill>
                  <a:srgbClr val="4D4D4D"/>
                </a:solidFill>
                <a:latin typeface="Arial"/>
              </a:rPr>
              <a:t>the </a:t>
            </a:r>
            <a:r>
              <a:rPr lang="en-US" sz="2000" kern="0" dirty="0" smtClean="0">
                <a:solidFill>
                  <a:srgbClr val="4D4D4D"/>
                </a:solidFill>
                <a:latin typeface="Arial"/>
              </a:rPr>
              <a:t>file </a:t>
            </a:r>
            <a:r>
              <a:rPr lang="en-US" sz="2000" i="1" kern="0" dirty="0">
                <a:solidFill>
                  <a:srgbClr val="4D4D4D"/>
                </a:solidFill>
                <a:latin typeface="Arial"/>
              </a:rPr>
              <a:t>org-netbeans-modules-java-j2seproject-</a:t>
            </a:r>
            <a:r>
              <a:rPr lang="en-US" sz="2000" i="1" kern="0" dirty="0" smtClean="0">
                <a:solidFill>
                  <a:srgbClr val="4D4D4D"/>
                </a:solidFill>
                <a:latin typeface="Arial"/>
              </a:rPr>
              <a:t>copylibstask.jar</a:t>
            </a:r>
            <a:endParaRPr lang="en-US" sz="2000" kern="0" dirty="0" smtClean="0">
              <a:solidFill>
                <a:srgbClr val="4D4D4D"/>
              </a:solidFill>
              <a:latin typeface="Arial"/>
            </a:endParaRP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Past it into </a:t>
            </a:r>
            <a:r>
              <a:rPr lang="en-US" sz="2000" i="1" kern="0" dirty="0" smtClean="0">
                <a:solidFill>
                  <a:srgbClr val="4D4D4D"/>
                </a:solidFill>
                <a:latin typeface="Arial"/>
              </a:rPr>
              <a:t>&lt;</a:t>
            </a:r>
            <a:r>
              <a:rPr lang="en-US" sz="2000" i="1" kern="0" dirty="0" err="1" smtClean="0">
                <a:solidFill>
                  <a:srgbClr val="4D4D4D"/>
                </a:solidFill>
                <a:latin typeface="Arial"/>
              </a:rPr>
              <a:t>your_project</a:t>
            </a:r>
            <a:r>
              <a:rPr lang="en-US" sz="2000" i="1" kern="0" dirty="0" smtClean="0">
                <a:solidFill>
                  <a:srgbClr val="4D4D4D"/>
                </a:solidFill>
                <a:latin typeface="Arial"/>
              </a:rPr>
              <a:t>&gt;/</a:t>
            </a:r>
            <a:r>
              <a:rPr lang="en-US" sz="2000" i="1" kern="0" dirty="0" err="1" smtClean="0">
                <a:solidFill>
                  <a:srgbClr val="4D4D4D"/>
                </a:solidFill>
                <a:latin typeface="Arial"/>
              </a:rPr>
              <a:t>nbproject</a:t>
            </a:r>
            <a:endParaRPr lang="en-US" sz="2000" i="1" kern="0" dirty="0" smtClean="0">
              <a:solidFill>
                <a:srgbClr val="4D4D4D"/>
              </a:solidFill>
              <a:latin typeface="Arial"/>
            </a:endParaRP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000" kern="0" dirty="0" smtClean="0">
                <a:solidFill>
                  <a:srgbClr val="4D4D4D"/>
                </a:solidFill>
                <a:latin typeface="Arial"/>
              </a:rPr>
              <a:t>Add the following property into </a:t>
            </a:r>
            <a:r>
              <a:rPr lang="en-US" sz="2000" i="1" kern="0" dirty="0" err="1" smtClean="0">
                <a:solidFill>
                  <a:srgbClr val="4D4D4D"/>
                </a:solidFill>
                <a:latin typeface="Arial"/>
              </a:rPr>
              <a:t>nbproject</a:t>
            </a:r>
            <a:r>
              <a:rPr lang="en-US" sz="2000" i="1" kern="0" dirty="0" smtClean="0">
                <a:solidFill>
                  <a:srgbClr val="4D4D4D"/>
                </a:solidFill>
                <a:latin typeface="Arial"/>
              </a:rPr>
              <a:t>/</a:t>
            </a:r>
            <a:r>
              <a:rPr lang="en-US" sz="2000" i="1" kern="0" dirty="0" err="1" smtClean="0">
                <a:solidFill>
                  <a:srgbClr val="4D4D4D"/>
                </a:solidFill>
                <a:latin typeface="Arial"/>
              </a:rPr>
              <a:t>project.properties</a:t>
            </a:r>
            <a:r>
              <a:rPr lang="en-US" sz="2000" i="1" kern="0" dirty="0" smtClean="0">
                <a:solidFill>
                  <a:srgbClr val="4D4D4D"/>
                </a:solidFill>
                <a:latin typeface="Arial"/>
              </a:rPr>
              <a:t> </a:t>
            </a:r>
            <a:r>
              <a:rPr lang="en-US" sz="2000" kern="0" dirty="0" smtClean="0">
                <a:solidFill>
                  <a:srgbClr val="4D4D4D"/>
                </a:solidFill>
                <a:latin typeface="Arial"/>
              </a:rPr>
              <a:t>:</a:t>
            </a:r>
          </a:p>
          <a:p>
            <a:pPr algn="ctr" defTabSz="914400" eaLnBrk="1" hangingPunct="1">
              <a:spcBef>
                <a:spcPct val="20000"/>
              </a:spcBef>
              <a:spcAft>
                <a:spcPct val="30000"/>
              </a:spcAft>
              <a:buClr>
                <a:srgbClr val="777777"/>
              </a:buClr>
              <a:buSzTx/>
              <a:defRPr/>
            </a:pPr>
            <a:r>
              <a:rPr lang="en-US" i="1" kern="0" dirty="0" err="1">
                <a:solidFill>
                  <a:srgbClr val="4D4D4D"/>
                </a:solidFill>
                <a:latin typeface="Arial"/>
              </a:rPr>
              <a:t>libs.CopyLibs.classpath</a:t>
            </a:r>
            <a:r>
              <a:rPr lang="en-US" i="1" kern="0" dirty="0">
                <a:solidFill>
                  <a:srgbClr val="4D4D4D"/>
                </a:solidFill>
                <a:latin typeface="Arial"/>
              </a:rPr>
              <a:t>=</a:t>
            </a:r>
            <a:r>
              <a:rPr lang="en-US" i="1" kern="0" dirty="0" err="1">
                <a:solidFill>
                  <a:srgbClr val="4D4D4D"/>
                </a:solidFill>
                <a:latin typeface="Arial"/>
              </a:rPr>
              <a:t>nbproject</a:t>
            </a:r>
            <a:r>
              <a:rPr lang="en-US" i="1" kern="0" dirty="0">
                <a:solidFill>
                  <a:srgbClr val="4D4D4D"/>
                </a:solidFill>
                <a:latin typeface="Arial"/>
              </a:rPr>
              <a:t>/org-netbeans-modules-java-j2seproject-copylibstask.jar</a:t>
            </a:r>
          </a:p>
        </p:txBody>
      </p:sp>
    </p:spTree>
    <p:extLst>
      <p:ext uri="{BB962C8B-B14F-4D97-AF65-F5344CB8AC3E}">
        <p14:creationId xmlns:p14="http://schemas.microsoft.com/office/powerpoint/2010/main" val="1535525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wipe(left)">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wipe(left)">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wipe(left)">
                                      <p:cBhvr>
                                        <p:cTn id="32" dur="500"/>
                                        <p:tgtEl>
                                          <p:spTgt spid="1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Effect transition="in" filter="wipe(left)">
                                      <p:cBhvr>
                                        <p:cTn id="37" dur="500"/>
                                        <p:tgtEl>
                                          <p:spTgt spid="1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wipe(left)">
                                      <p:cBhvr>
                                        <p:cTn id="42" dur="500"/>
                                        <p:tgtEl>
                                          <p:spTgt spid="1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Effect transition="in" filter="wipe(left)">
                                      <p:cBhvr>
                                        <p:cTn id="47"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33463" y="401638"/>
            <a:ext cx="7729537" cy="454025"/>
          </a:xfrm>
          <a:noFill/>
        </p:spPr>
        <p:txBody>
          <a:bodyPr/>
          <a:lstStyle/>
          <a:p>
            <a:pPr eaLnBrk="1" hangingPunct="1"/>
            <a:r>
              <a:rPr lang="en-US" sz="3200" dirty="0" smtClean="0"/>
              <a:t>Exercises (3/4)</a:t>
            </a:r>
          </a:p>
        </p:txBody>
      </p:sp>
      <p:pic>
        <p:nvPicPr>
          <p:cNvPr id="19462" name="Picture 6" descr="badge_generic"/>
          <p:cNvPicPr>
            <a:picLocks noChangeAspect="1" noChangeArrowheads="1"/>
          </p:cNvPicPr>
          <p:nvPr/>
        </p:nvPicPr>
        <p:blipFill>
          <a:blip r:embed="rId3"/>
          <a:srcRect/>
          <a:stretch>
            <a:fillRect/>
          </a:stretch>
        </p:blipFill>
        <p:spPr bwMode="auto">
          <a:xfrm>
            <a:off x="128588" y="128588"/>
            <a:ext cx="652462" cy="652462"/>
          </a:xfrm>
          <a:prstGeom prst="rect">
            <a:avLst/>
          </a:prstGeom>
          <a:noFill/>
          <a:ln w="9525">
            <a:noFill/>
            <a:miter lim="800000"/>
            <a:headEnd/>
            <a:tailEnd/>
          </a:ln>
        </p:spPr>
      </p:pic>
      <p:sp>
        <p:nvSpPr>
          <p:cNvPr id="19463" name="Text Box 12"/>
          <p:cNvSpPr txBox="1">
            <a:spLocks noChangeArrowheads="1"/>
          </p:cNvSpPr>
          <p:nvPr/>
        </p:nvSpPr>
        <p:spPr bwMode="auto">
          <a:xfrm>
            <a:off x="971550" y="0"/>
            <a:ext cx="8172450" cy="369332"/>
          </a:xfrm>
          <a:prstGeom prst="rect">
            <a:avLst/>
          </a:prstGeom>
          <a:noFill/>
          <a:ln w="12700">
            <a:noFill/>
            <a:miter lim="800000"/>
            <a:headEnd/>
            <a:tailEnd/>
          </a:ln>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2" name="Picture 1" descr="Screen shot 2012-05-04 at 6.01.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199" y="2286000"/>
            <a:ext cx="7627917" cy="3124200"/>
          </a:xfrm>
          <a:prstGeom prst="rect">
            <a:avLst/>
          </a:prstGeom>
          <a:ln w="3175" cmpd="sng">
            <a:solidFill>
              <a:schemeClr val="tx1"/>
            </a:solidFill>
          </a:ln>
        </p:spPr>
      </p:pic>
      <p:sp>
        <p:nvSpPr>
          <p:cNvPr id="3" name="Frame 2"/>
          <p:cNvSpPr/>
          <p:nvPr/>
        </p:nvSpPr>
        <p:spPr bwMode="auto">
          <a:xfrm>
            <a:off x="1219200" y="3429000"/>
            <a:ext cx="2895600" cy="762000"/>
          </a:xfrm>
          <a:prstGeom prst="frame">
            <a:avLst>
              <a:gd name="adj1" fmla="val 9470"/>
            </a:avLst>
          </a:prstGeom>
          <a:solidFill>
            <a:srgbClr val="C050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cs typeface="DejaVu Sans" charset="0"/>
            </a:endParaRPr>
          </a:p>
        </p:txBody>
      </p:sp>
      <p:sp>
        <p:nvSpPr>
          <p:cNvPr id="8" name="Frame 7"/>
          <p:cNvSpPr/>
          <p:nvPr/>
        </p:nvSpPr>
        <p:spPr bwMode="auto">
          <a:xfrm>
            <a:off x="4648200" y="4648200"/>
            <a:ext cx="4267200" cy="457200"/>
          </a:xfrm>
          <a:prstGeom prst="frame">
            <a:avLst>
              <a:gd name="adj1" fmla="val 16006"/>
            </a:avLst>
          </a:prstGeom>
          <a:solidFill>
            <a:srgbClr val="C050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cs typeface="DejaVu Sans" charset="0"/>
            </a:endParaRPr>
          </a:p>
        </p:txBody>
      </p:sp>
    </p:spTree>
    <p:extLst>
      <p:ext uri="{BB962C8B-B14F-4D97-AF65-F5344CB8AC3E}">
        <p14:creationId xmlns:p14="http://schemas.microsoft.com/office/powerpoint/2010/main" val="4200772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33463" y="401638"/>
            <a:ext cx="7729537" cy="454025"/>
          </a:xfrm>
          <a:noFill/>
        </p:spPr>
        <p:txBody>
          <a:bodyPr/>
          <a:lstStyle/>
          <a:p>
            <a:pPr eaLnBrk="1" hangingPunct="1"/>
            <a:r>
              <a:rPr lang="en-US" sz="3200" dirty="0" smtClean="0"/>
              <a:t>Exercises (4/</a:t>
            </a:r>
            <a:r>
              <a:rPr lang="en-US" sz="3200" dirty="0"/>
              <a:t>4</a:t>
            </a:r>
            <a:r>
              <a:rPr lang="en-US" sz="3200" dirty="0" smtClean="0"/>
              <a:t>)</a:t>
            </a:r>
          </a:p>
        </p:txBody>
      </p:sp>
      <p:pic>
        <p:nvPicPr>
          <p:cNvPr id="19462" name="Picture 6" descr="badge_generic"/>
          <p:cNvPicPr>
            <a:picLocks noChangeAspect="1" noChangeArrowheads="1"/>
          </p:cNvPicPr>
          <p:nvPr/>
        </p:nvPicPr>
        <p:blipFill>
          <a:blip r:embed="rId3"/>
          <a:srcRect/>
          <a:stretch>
            <a:fillRect/>
          </a:stretch>
        </p:blipFill>
        <p:spPr bwMode="auto">
          <a:xfrm>
            <a:off x="128588" y="128588"/>
            <a:ext cx="652462" cy="652462"/>
          </a:xfrm>
          <a:prstGeom prst="rect">
            <a:avLst/>
          </a:prstGeom>
          <a:noFill/>
          <a:ln w="9525">
            <a:noFill/>
            <a:miter lim="800000"/>
            <a:headEnd/>
            <a:tailEnd/>
          </a:ln>
        </p:spPr>
      </p:pic>
      <p:sp>
        <p:nvSpPr>
          <p:cNvPr id="19463" name="Text Box 12"/>
          <p:cNvSpPr txBox="1">
            <a:spLocks noChangeArrowheads="1"/>
          </p:cNvSpPr>
          <p:nvPr/>
        </p:nvSpPr>
        <p:spPr bwMode="auto">
          <a:xfrm>
            <a:off x="971550" y="0"/>
            <a:ext cx="8172450" cy="369332"/>
          </a:xfrm>
          <a:prstGeom prst="rect">
            <a:avLst/>
          </a:prstGeom>
          <a:noFill/>
          <a:ln w="12700">
            <a:noFill/>
            <a:miter lim="800000"/>
            <a:headEnd/>
            <a:tailEnd/>
          </a:ln>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9" name="Picture 8" descr="Screen shot 2012-05-04 at 6.15.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409" y="1066800"/>
            <a:ext cx="8165591" cy="5715000"/>
          </a:xfrm>
          <a:prstGeom prst="rect">
            <a:avLst/>
          </a:prstGeom>
        </p:spPr>
      </p:pic>
    </p:spTree>
    <p:extLst>
      <p:ext uri="{BB962C8B-B14F-4D97-AF65-F5344CB8AC3E}">
        <p14:creationId xmlns:p14="http://schemas.microsoft.com/office/powerpoint/2010/main" val="874710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033463" y="341313"/>
            <a:ext cx="7729537" cy="579437"/>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a:solidFill>
                  <a:srgbClr val="000000"/>
                </a:solidFill>
              </a:rPr>
              <a:t>Course topics</a:t>
            </a:r>
          </a:p>
        </p:txBody>
      </p:sp>
      <p:sp>
        <p:nvSpPr>
          <p:cNvPr id="9219" name="Text Box 2"/>
          <p:cNvSpPr txBox="1">
            <a:spLocks noChangeArrowheads="1"/>
          </p:cNvSpPr>
          <p:nvPr/>
        </p:nvSpPr>
        <p:spPr bwMode="auto">
          <a:xfrm>
            <a:off x="1042988" y="1066800"/>
            <a:ext cx="8101012" cy="428625"/>
          </a:xfrm>
          <a:prstGeom prst="rect">
            <a:avLst/>
          </a:prstGeom>
          <a:noFill/>
          <a:ln w="9525">
            <a:noFill/>
            <a:round/>
            <a:headEnd/>
            <a:tailEnd/>
          </a:ln>
        </p:spPr>
        <p:txBody>
          <a:bodyPr lIns="90000" tIns="46800" rIns="90000" bIns="46800">
            <a:prstTxWarp prst="textNoShape">
              <a:avLst/>
            </a:prstTxWarp>
            <a:spAutoFit/>
          </a:bodyPr>
          <a:lstStyle/>
          <a:p>
            <a:pPr eaLnBrk="1" hangingPunct="1">
              <a:spcBef>
                <a:spcPts val="1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200">
                <a:solidFill>
                  <a:srgbClr val="4D4D4D"/>
                </a:solidFill>
              </a:rPr>
              <a:t>Course’s plan</a:t>
            </a:r>
          </a:p>
        </p:txBody>
      </p:sp>
      <p:pic>
        <p:nvPicPr>
          <p:cNvPr id="9220" name="Picture 3"/>
          <p:cNvPicPr>
            <a:picLocks noChangeAspect="1" noChangeArrowheads="1"/>
          </p:cNvPicPr>
          <p:nvPr/>
        </p:nvPicPr>
        <p:blipFill>
          <a:blip r:embed="rId3" cstate="print"/>
          <a:srcRect/>
          <a:stretch>
            <a:fillRect/>
          </a:stretch>
        </p:blipFill>
        <p:spPr bwMode="auto">
          <a:xfrm>
            <a:off x="130175" y="131763"/>
            <a:ext cx="652463" cy="652462"/>
          </a:xfrm>
          <a:prstGeom prst="rect">
            <a:avLst/>
          </a:prstGeom>
          <a:noFill/>
          <a:ln w="9525">
            <a:noFill/>
            <a:round/>
            <a:headEnd/>
            <a:tailEnd/>
          </a:ln>
        </p:spPr>
      </p:pic>
      <p:sp>
        <p:nvSpPr>
          <p:cNvPr id="9221" name="Text Box 4"/>
          <p:cNvSpPr txBox="1">
            <a:spLocks noChangeArrowheads="1"/>
          </p:cNvSpPr>
          <p:nvPr/>
        </p:nvSpPr>
        <p:spPr bwMode="auto">
          <a:xfrm>
            <a:off x="971550" y="0"/>
            <a:ext cx="8172450" cy="368300"/>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9222" name="Rectangle 5"/>
          <p:cNvSpPr>
            <a:spLocks noChangeArrowheads="1"/>
          </p:cNvSpPr>
          <p:nvPr/>
        </p:nvSpPr>
        <p:spPr bwMode="auto">
          <a:xfrm>
            <a:off x="4419600" y="1676400"/>
            <a:ext cx="4343400" cy="4648200"/>
          </a:xfrm>
          <a:prstGeom prst="rect">
            <a:avLst/>
          </a:prstGeom>
          <a:noFill/>
          <a:ln w="9525">
            <a:noFill/>
            <a:round/>
            <a:headEnd/>
            <a:tailEnd/>
          </a:ln>
        </p:spPr>
        <p:txBody>
          <a:bodyPr lIns="90000" tIns="46800" rIns="90000" bIns="46800">
            <a:prstTxWarp prst="textNoShape">
              <a:avLst/>
            </a:prstTxWarp>
          </a:bodyPr>
          <a:lstStyle/>
          <a:p>
            <a:pPr marL="341313" indent="-341313" eaLnBrk="1" hangingPunct="1">
              <a:spcBef>
                <a:spcPts val="500"/>
              </a:spcBef>
              <a:spcAft>
                <a:spcPts val="750"/>
              </a:spcAft>
              <a:buClr>
                <a:srgbClr val="777777"/>
              </a:buClr>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sz="2000" b="1" dirty="0" smtClean="0">
                <a:solidFill>
                  <a:srgbClr val="4D4D4D"/>
                </a:solidFill>
              </a:rPr>
              <a:t>Introduction to the Cloud</a:t>
            </a:r>
          </a:p>
          <a:p>
            <a:pPr marL="341313" indent="-341313" eaLnBrk="1" hangingPunct="1">
              <a:spcBef>
                <a:spcPts val="500"/>
              </a:spcBef>
              <a:spcAft>
                <a:spcPts val="750"/>
              </a:spcAft>
              <a:buClr>
                <a:srgbClr val="777777"/>
              </a:buClr>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sz="2000" b="1" dirty="0" smtClean="0">
              <a:solidFill>
                <a:srgbClr val="4D4D4D"/>
              </a:solidFill>
            </a:endParaRPr>
          </a:p>
          <a:p>
            <a:pPr marL="341313" indent="-341313" eaLnBrk="1" hangingPunct="1">
              <a:spcBef>
                <a:spcPts val="500"/>
              </a:spcBef>
              <a:spcAft>
                <a:spcPts val="750"/>
              </a:spcAft>
              <a:buClr>
                <a:srgbClr val="777777"/>
              </a:buClr>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sz="2000" b="1" dirty="0" smtClean="0">
                <a:solidFill>
                  <a:srgbClr val="4D4D4D"/>
                </a:solidFill>
              </a:rPr>
              <a:t>RUN &amp; DEV @ Cloud</a:t>
            </a:r>
          </a:p>
          <a:p>
            <a:pPr marL="341313" indent="-341313" eaLnBrk="1" hangingPunct="1">
              <a:spcBef>
                <a:spcPts val="500"/>
              </a:spcBef>
              <a:spcAft>
                <a:spcPts val="750"/>
              </a:spcAft>
              <a:buClr>
                <a:srgbClr val="777777"/>
              </a:buClr>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sz="2000" b="1" dirty="0" smtClean="0">
              <a:solidFill>
                <a:srgbClr val="4D4D4D"/>
              </a:solidFill>
            </a:endParaRPr>
          </a:p>
          <a:p>
            <a:pPr marL="341313" indent="-341313" eaLnBrk="1" hangingPunct="1">
              <a:spcBef>
                <a:spcPts val="500"/>
              </a:spcBef>
              <a:spcAft>
                <a:spcPts val="750"/>
              </a:spcAft>
              <a:buClr>
                <a:srgbClr val="777777"/>
              </a:buClr>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sz="2000" b="1" dirty="0" err="1" smtClean="0">
                <a:solidFill>
                  <a:srgbClr val="4D4D4D"/>
                </a:solidFill>
              </a:rPr>
              <a:t>CloudBees</a:t>
            </a:r>
            <a:r>
              <a:rPr lang="en-US" sz="2000" b="1" dirty="0" smtClean="0">
                <a:solidFill>
                  <a:srgbClr val="4D4D4D"/>
                </a:solidFill>
              </a:rPr>
              <a:t> SDK</a:t>
            </a:r>
            <a:endParaRPr lang="en-US" sz="2000" dirty="0">
              <a:solidFill>
                <a:srgbClr val="4D4D4D"/>
              </a:solidFill>
            </a:endParaRPr>
          </a:p>
        </p:txBody>
      </p:sp>
      <p:pic>
        <p:nvPicPr>
          <p:cNvPr id="9223" name="Picture 6"/>
          <p:cNvPicPr>
            <a:picLocks noChangeAspect="1" noChangeArrowheads="1"/>
          </p:cNvPicPr>
          <p:nvPr/>
        </p:nvPicPr>
        <p:blipFill>
          <a:blip r:embed="rId4" cstate="print"/>
          <a:srcRect/>
          <a:stretch>
            <a:fillRect/>
          </a:stretch>
        </p:blipFill>
        <p:spPr bwMode="auto">
          <a:xfrm>
            <a:off x="1331913" y="1773238"/>
            <a:ext cx="2720975" cy="4037012"/>
          </a:xfrm>
          <a:prstGeom prst="rect">
            <a:avLst/>
          </a:prstGeom>
          <a:noFill/>
          <a:ln w="9525">
            <a:noFill/>
            <a:round/>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err="1" smtClean="0"/>
              <a:t>CloudBees</a:t>
            </a:r>
            <a:r>
              <a:rPr lang="en-US" dirty="0" smtClean="0"/>
              <a:t> SDK</a:t>
            </a:r>
            <a:endParaRPr lang="en-US" dirty="0"/>
          </a:p>
        </p:txBody>
      </p:sp>
      <p:sp>
        <p:nvSpPr>
          <p:cNvPr id="7171" name="Rectangle 3"/>
          <p:cNvSpPr>
            <a:spLocks noGrp="1" noChangeArrowheads="1"/>
          </p:cNvSpPr>
          <p:nvPr>
            <p:ph type="subTitle" idx="1"/>
          </p:nvPr>
        </p:nvSpPr>
        <p:spPr/>
        <p:txBody>
          <a:bodyPr/>
          <a:lstStyle/>
          <a:p>
            <a:pPr eaLnBrk="1" hangingPunct="1"/>
            <a:r>
              <a:rPr lang="en-US" dirty="0"/>
              <a:t>Software </a:t>
            </a:r>
            <a:r>
              <a:rPr lang="en-US" dirty="0" smtClean="0"/>
              <a:t>Development Kit</a:t>
            </a:r>
            <a:endParaRPr lang="en-US" dirty="0"/>
          </a:p>
        </p:txBody>
      </p:sp>
      <p:pic>
        <p:nvPicPr>
          <p:cNvPr id="7172" name="Picture 5" descr="emblem_class"/>
          <p:cNvPicPr>
            <a:picLocks noChangeAspect="1" noChangeArrowheads="1"/>
          </p:cNvPicPr>
          <p:nvPr/>
        </p:nvPicPr>
        <p:blipFill>
          <a:blip r:embed="rId4" cstate="print"/>
          <a:srcRect/>
          <a:stretch>
            <a:fillRect/>
          </a:stretch>
        </p:blipFill>
        <p:spPr bwMode="auto">
          <a:xfrm>
            <a:off x="914400" y="2057400"/>
            <a:ext cx="1371600" cy="1371600"/>
          </a:xfrm>
          <a:prstGeom prst="rect">
            <a:avLst/>
          </a:prstGeom>
          <a:noFill/>
          <a:ln w="9525">
            <a:noFill/>
            <a:miter lim="800000"/>
            <a:headEnd/>
            <a:tailEnd/>
          </a:ln>
        </p:spPr>
      </p:pic>
      <p:sp>
        <p:nvSpPr>
          <p:cNvPr id="7173" name="Text Box 5"/>
          <p:cNvSpPr txBox="1">
            <a:spLocks noChangeArrowheads="1"/>
          </p:cNvSpPr>
          <p:nvPr/>
        </p:nvSpPr>
        <p:spPr bwMode="auto">
          <a:xfrm>
            <a:off x="179388" y="188913"/>
            <a:ext cx="8172450" cy="369332"/>
          </a:xfrm>
          <a:prstGeom prst="rect">
            <a:avLst/>
          </a:prstGeom>
          <a:noFill/>
          <a:ln w="12700">
            <a:noFill/>
            <a:miter lim="800000"/>
            <a:headEnd/>
            <a:tailEnd/>
          </a:ln>
        </p:spPr>
        <p:txBody>
          <a:bodyPr>
            <a:prstTxWarp prst="textNoShape">
              <a:avLst/>
            </a:prstTxWarp>
            <a:spAutoFit/>
          </a:bodyPr>
          <a:lstStyle/>
          <a:p>
            <a:pPr defTabSz="914400">
              <a:spcBef>
                <a:spcPct val="50000"/>
              </a:spcBef>
              <a:buClrTx/>
              <a:buSzTx/>
              <a:buFontTx/>
              <a:buNone/>
            </a:pPr>
            <a:r>
              <a:rPr lang="fr-FR" b="1" dirty="0" err="1" smtClean="0">
                <a:solidFill>
                  <a:srgbClr val="000000"/>
                </a:solidFill>
              </a:rPr>
              <a:t>CloudBees</a:t>
            </a:r>
            <a:endParaRPr lang="fr-FR" b="1" dirty="0">
              <a:solidFill>
                <a:srgbClr val="000000"/>
              </a:solidFill>
            </a:endParaRPr>
          </a:p>
        </p:txBody>
      </p:sp>
    </p:spTree>
    <p:custDataLst>
      <p:tags r:id="rId1"/>
    </p:custDataLst>
    <p:extLst>
      <p:ext uri="{BB962C8B-B14F-4D97-AF65-F5344CB8AC3E}">
        <p14:creationId xmlns:p14="http://schemas.microsoft.com/office/powerpoint/2010/main" val="3515294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Creating a Project</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To use </a:t>
            </a:r>
            <a:r>
              <a:rPr lang="en-US" sz="2200" kern="0" dirty="0" err="1" smtClean="0">
                <a:solidFill>
                  <a:schemeClr val="tx1">
                    <a:lumMod val="65000"/>
                    <a:lumOff val="35000"/>
                  </a:schemeClr>
                </a:solidFill>
                <a:latin typeface="Arial (Body)"/>
                <a:cs typeface="Arial (Body)"/>
              </a:rPr>
              <a:t>CloudBees</a:t>
            </a:r>
            <a:r>
              <a:rPr lang="en-US" sz="2200" kern="0" dirty="0" smtClean="0">
                <a:solidFill>
                  <a:schemeClr val="tx1">
                    <a:lumMod val="65000"/>
                    <a:lumOff val="35000"/>
                  </a:schemeClr>
                </a:solidFill>
                <a:latin typeface="Arial (Body)"/>
                <a:cs typeface="Arial (Body)"/>
              </a:rPr>
              <a:t>, it is strongly recommended to </a:t>
            </a:r>
            <a:r>
              <a:rPr lang="en-US" sz="2200" kern="0" dirty="0">
                <a:solidFill>
                  <a:schemeClr val="tx1">
                    <a:lumMod val="65000"/>
                    <a:lumOff val="35000"/>
                  </a:schemeClr>
                </a:solidFill>
                <a:latin typeface="Arial (Body)"/>
                <a:cs typeface="Arial (Body)"/>
              </a:rPr>
              <a:t>use the </a:t>
            </a:r>
            <a:r>
              <a:rPr lang="en-US" sz="2200" b="1" kern="0" dirty="0" err="1">
                <a:solidFill>
                  <a:schemeClr val="tx1">
                    <a:lumMod val="65000"/>
                    <a:lumOff val="35000"/>
                  </a:schemeClr>
                </a:solidFill>
                <a:latin typeface="Arial (Body)"/>
                <a:cs typeface="Arial (Body)"/>
              </a:rPr>
              <a:t>CloudBees</a:t>
            </a:r>
            <a:r>
              <a:rPr lang="en-US" sz="2200" b="1" kern="0" dirty="0">
                <a:solidFill>
                  <a:schemeClr val="tx1">
                    <a:lumMod val="65000"/>
                    <a:lumOff val="35000"/>
                  </a:schemeClr>
                </a:solidFill>
                <a:latin typeface="Arial (Body)"/>
                <a:cs typeface="Arial (Body)"/>
              </a:rPr>
              <a:t> </a:t>
            </a:r>
            <a:r>
              <a:rPr lang="en-US" sz="2200" b="1" kern="0" dirty="0" smtClean="0">
                <a:solidFill>
                  <a:schemeClr val="tx1">
                    <a:lumMod val="65000"/>
                    <a:lumOff val="35000"/>
                  </a:schemeClr>
                </a:solidFill>
                <a:latin typeface="Arial (Body)"/>
                <a:cs typeface="Arial (Body)"/>
              </a:rPr>
              <a:t>SDK</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But not mandatory: you can also deploy directly your </a:t>
            </a:r>
            <a:r>
              <a:rPr lang="en-US" sz="2200" i="1" kern="0" dirty="0" smtClean="0">
                <a:solidFill>
                  <a:schemeClr val="tx1">
                    <a:lumMod val="65000"/>
                    <a:lumOff val="35000"/>
                  </a:schemeClr>
                </a:solidFill>
                <a:latin typeface="Arial (Body)"/>
                <a:cs typeface="Arial (Body)"/>
              </a:rPr>
              <a:t>war </a:t>
            </a:r>
            <a:r>
              <a:rPr lang="en-US" sz="2200" kern="0" dirty="0" smtClean="0">
                <a:solidFill>
                  <a:schemeClr val="tx1">
                    <a:lumMod val="65000"/>
                    <a:lumOff val="35000"/>
                  </a:schemeClr>
                </a:solidFill>
                <a:latin typeface="Arial (Body)"/>
                <a:cs typeface="Arial (Body)"/>
              </a:rPr>
              <a:t>with the web console</a:t>
            </a:r>
          </a:p>
          <a:p>
            <a:pPr marL="1255713" lvl="2"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You can download the SDK </a:t>
            </a:r>
            <a:r>
              <a:rPr lang="en-US" sz="2200" b="1" kern="0" dirty="0" smtClean="0">
                <a:solidFill>
                  <a:schemeClr val="bg2"/>
                </a:solidFill>
                <a:latin typeface="Arial (Body)"/>
                <a:cs typeface="Arial (Body)"/>
                <a:hlinkClick r:id="rId4"/>
              </a:rPr>
              <a:t>here!</a:t>
            </a:r>
            <a:endParaRPr lang="en-US" sz="2200" b="1" kern="0" dirty="0" smtClean="0">
              <a:solidFill>
                <a:schemeClr val="bg2"/>
              </a:solidFill>
              <a:latin typeface="Arial (Body)"/>
              <a:cs typeface="Arial (Body)"/>
            </a:endParaRPr>
          </a:p>
          <a:p>
            <a:pPr>
              <a:spcBef>
                <a:spcPts val="550"/>
              </a:spcBef>
              <a:spcAft>
                <a:spcPts val="825"/>
              </a:spcAft>
              <a:buClr>
                <a:srgbClr val="777777"/>
              </a:buClr>
            </a:pPr>
            <a:endParaRPr lang="en-US" sz="2200" b="1" kern="0" dirty="0" smtClean="0">
              <a:solidFill>
                <a:schemeClr val="bg2"/>
              </a:solidFill>
              <a:latin typeface="Arial (Body)"/>
              <a:cs typeface="Arial (Body)"/>
            </a:endParaRPr>
          </a:p>
        </p:txBody>
      </p:sp>
    </p:spTree>
    <p:extLst>
      <p:ext uri="{BB962C8B-B14F-4D97-AF65-F5344CB8AC3E}">
        <p14:creationId xmlns:p14="http://schemas.microsoft.com/office/powerpoint/2010/main" val="31631132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For Linux and Mac OS X</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Unzip the SDK in a convenient director</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Set </a:t>
            </a:r>
            <a:r>
              <a:rPr lang="en-US" sz="2200" kern="0" dirty="0">
                <a:solidFill>
                  <a:schemeClr val="tx1">
                    <a:lumMod val="65000"/>
                    <a:lumOff val="35000"/>
                  </a:schemeClr>
                </a:solidFill>
                <a:latin typeface="Arial (Body)"/>
                <a:cs typeface="Arial (Body)"/>
              </a:rPr>
              <a:t>the </a:t>
            </a:r>
            <a:r>
              <a:rPr lang="en-US" sz="2200" kern="0" dirty="0" smtClean="0">
                <a:solidFill>
                  <a:schemeClr val="tx1">
                    <a:lumMod val="65000"/>
                    <a:lumOff val="35000"/>
                  </a:schemeClr>
                </a:solidFill>
                <a:latin typeface="Arial (Body)"/>
                <a:cs typeface="Arial (Body)"/>
              </a:rPr>
              <a:t>BEES_HOME environment variable</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Add it to your PATH</a:t>
            </a: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Refresh your terminal's bash </a:t>
            </a:r>
            <a:r>
              <a:rPr lang="en-US" sz="2200" kern="0" dirty="0" smtClean="0">
                <a:solidFill>
                  <a:schemeClr val="tx1">
                    <a:lumMod val="65000"/>
                    <a:lumOff val="35000"/>
                  </a:schemeClr>
                </a:solidFill>
                <a:latin typeface="Arial (Body)"/>
                <a:cs typeface="Arial (Body)"/>
              </a:rPr>
              <a:t>session</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 Verify your installation by executing the </a:t>
            </a:r>
            <a:r>
              <a:rPr lang="en-US" sz="2200" i="1" kern="0" dirty="0" smtClean="0">
                <a:solidFill>
                  <a:schemeClr val="tx1">
                    <a:lumMod val="65000"/>
                    <a:lumOff val="35000"/>
                  </a:schemeClr>
                </a:solidFill>
                <a:latin typeface="Arial (Body)"/>
                <a:cs typeface="Arial (Body)"/>
              </a:rPr>
              <a:t>“bees”</a:t>
            </a:r>
            <a:r>
              <a:rPr lang="en-US" sz="2200" kern="0" dirty="0" smtClean="0">
                <a:solidFill>
                  <a:schemeClr val="tx1">
                    <a:lumMod val="65000"/>
                    <a:lumOff val="35000"/>
                  </a:schemeClr>
                </a:solidFill>
                <a:latin typeface="Arial (Body)"/>
                <a:cs typeface="Arial (Body)"/>
              </a:rPr>
              <a:t> command :</a:t>
            </a:r>
          </a:p>
        </p:txBody>
      </p:sp>
      <p:sp>
        <p:nvSpPr>
          <p:cNvPr id="6" name="Rectangle 5"/>
          <p:cNvSpPr/>
          <p:nvPr/>
        </p:nvSpPr>
        <p:spPr bwMode="auto">
          <a:xfrm>
            <a:off x="1828800" y="3048000"/>
            <a:ext cx="6324600" cy="6858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tx1">
                    <a:lumMod val="75000"/>
                    <a:lumOff val="25000"/>
                  </a:schemeClr>
                </a:solidFill>
                <a:latin typeface="Courier"/>
                <a:cs typeface="Courier"/>
              </a:rPr>
              <a:t>export BEES_HOME=~/cloudbees-sdk-</a:t>
            </a:r>
            <a:r>
              <a:rPr lang="en-US" dirty="0" smtClean="0">
                <a:solidFill>
                  <a:schemeClr val="tx1">
                    <a:lumMod val="75000"/>
                    <a:lumOff val="25000"/>
                  </a:schemeClr>
                </a:solidFill>
                <a:latin typeface="Courier"/>
                <a:cs typeface="Courier"/>
              </a:rPr>
              <a:t>0.8.1</a:t>
            </a:r>
          </a:p>
          <a:p>
            <a:r>
              <a:rPr lang="en-US" dirty="0" smtClean="0">
                <a:solidFill>
                  <a:schemeClr val="tx1">
                    <a:lumMod val="75000"/>
                    <a:lumOff val="25000"/>
                  </a:schemeClr>
                </a:solidFill>
                <a:latin typeface="Courier"/>
                <a:cs typeface="Courier"/>
              </a:rPr>
              <a:t>export </a:t>
            </a:r>
            <a:r>
              <a:rPr lang="en-US" dirty="0">
                <a:solidFill>
                  <a:schemeClr val="tx1">
                    <a:lumMod val="75000"/>
                    <a:lumOff val="25000"/>
                  </a:schemeClr>
                </a:solidFill>
                <a:latin typeface="Courier"/>
                <a:cs typeface="Courier"/>
              </a:rPr>
              <a:t>PATH=$PATH:$BEES_HOME</a:t>
            </a:r>
          </a:p>
        </p:txBody>
      </p:sp>
      <p:sp>
        <p:nvSpPr>
          <p:cNvPr id="7" name="Rectangle 6"/>
          <p:cNvSpPr/>
          <p:nvPr/>
        </p:nvSpPr>
        <p:spPr bwMode="auto">
          <a:xfrm>
            <a:off x="1828800" y="5562600"/>
            <a:ext cx="6324600" cy="6858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tx1">
                    <a:lumMod val="75000"/>
                    <a:lumOff val="25000"/>
                  </a:schemeClr>
                </a:solidFill>
                <a:latin typeface="Courier"/>
                <a:cs typeface="Courier"/>
              </a:rPr>
              <a:t># bees </a:t>
            </a:r>
            <a:r>
              <a:rPr lang="en-US" dirty="0" smtClean="0">
                <a:solidFill>
                  <a:schemeClr val="tx1">
                    <a:lumMod val="75000"/>
                    <a:lumOff val="25000"/>
                  </a:schemeClr>
                </a:solidFill>
                <a:latin typeface="Courier"/>
                <a:cs typeface="Courier"/>
              </a:rPr>
              <a:t>help</a:t>
            </a:r>
          </a:p>
          <a:p>
            <a:r>
              <a:rPr lang="en-US" dirty="0" smtClean="0">
                <a:solidFill>
                  <a:schemeClr val="tx1">
                    <a:lumMod val="75000"/>
                    <a:lumOff val="25000"/>
                  </a:schemeClr>
                </a:solidFill>
                <a:latin typeface="Courier"/>
                <a:cs typeface="Courier"/>
              </a:rPr>
              <a:t>usage</a:t>
            </a:r>
            <a:r>
              <a:rPr lang="en-US" dirty="0">
                <a:solidFill>
                  <a:schemeClr val="tx1">
                    <a:lumMod val="75000"/>
                    <a:lumOff val="25000"/>
                  </a:schemeClr>
                </a:solidFill>
                <a:latin typeface="Courier"/>
                <a:cs typeface="Courier"/>
              </a:rPr>
              <a:t>: bees &lt;subcommand&gt; [options] [</a:t>
            </a:r>
            <a:r>
              <a:rPr lang="en-US" dirty="0" err="1">
                <a:solidFill>
                  <a:schemeClr val="tx1">
                    <a:lumMod val="75000"/>
                    <a:lumOff val="25000"/>
                  </a:schemeClr>
                </a:solidFill>
                <a:latin typeface="Courier"/>
                <a:cs typeface="Courier"/>
              </a:rPr>
              <a:t>args</a:t>
            </a:r>
            <a:r>
              <a:rPr lang="en-US" dirty="0">
                <a:solidFill>
                  <a:schemeClr val="tx1">
                    <a:lumMod val="75000"/>
                    <a:lumOff val="25000"/>
                  </a:schemeClr>
                </a:solidFill>
                <a:latin typeface="Courier"/>
                <a:cs typeface="Courier"/>
              </a:rPr>
              <a:t>]</a:t>
            </a:r>
          </a:p>
        </p:txBody>
      </p:sp>
    </p:spTree>
    <p:extLst>
      <p:ext uri="{BB962C8B-B14F-4D97-AF65-F5344CB8AC3E}">
        <p14:creationId xmlns:p14="http://schemas.microsoft.com/office/powerpoint/2010/main" val="37289700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For Windows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err="1" smtClean="0">
                <a:solidFill>
                  <a:schemeClr val="tx1">
                    <a:lumMod val="65000"/>
                    <a:lumOff val="35000"/>
                  </a:schemeClr>
                </a:solidFill>
                <a:latin typeface="Arial (Body)"/>
                <a:cs typeface="Arial (Body)"/>
              </a:rPr>
              <a:t>CloudBees</a:t>
            </a:r>
            <a:r>
              <a:rPr lang="en-US" sz="2200" kern="0" dirty="0" smtClean="0">
                <a:solidFill>
                  <a:schemeClr val="tx1">
                    <a:lumMod val="65000"/>
                    <a:lumOff val="35000"/>
                  </a:schemeClr>
                </a:solidFill>
                <a:latin typeface="Arial (Body)"/>
                <a:cs typeface="Arial (Body)"/>
              </a:rPr>
              <a:t> </a:t>
            </a:r>
            <a:r>
              <a:rPr lang="en-US" sz="2200" kern="0" dirty="0">
                <a:solidFill>
                  <a:schemeClr val="tx1">
                    <a:lumMod val="65000"/>
                    <a:lumOff val="35000"/>
                  </a:schemeClr>
                </a:solidFill>
                <a:latin typeface="Arial (Body)"/>
                <a:cs typeface="Arial (Body)"/>
              </a:rPr>
              <a:t>provides you a predefined Bees Console </a:t>
            </a:r>
            <a:r>
              <a:rPr lang="en-US" sz="2200" kern="0" dirty="0" smtClean="0">
                <a:solidFill>
                  <a:schemeClr val="tx1">
                    <a:lumMod val="65000"/>
                    <a:lumOff val="35000"/>
                  </a:schemeClr>
                </a:solidFill>
                <a:latin typeface="Arial (Body)"/>
                <a:cs typeface="Arial (Body)"/>
              </a:rPr>
              <a:t>window</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You just have to </a:t>
            </a:r>
            <a:r>
              <a:rPr lang="en-US" sz="2200" kern="0" dirty="0">
                <a:solidFill>
                  <a:schemeClr val="tx1">
                    <a:lumMod val="65000"/>
                    <a:lumOff val="35000"/>
                  </a:schemeClr>
                </a:solidFill>
                <a:latin typeface="Arial (Body)"/>
                <a:cs typeface="Arial (Body)"/>
              </a:rPr>
              <a:t>d</a:t>
            </a:r>
            <a:r>
              <a:rPr lang="en-US" sz="2200" kern="0" dirty="0" smtClean="0">
                <a:solidFill>
                  <a:schemeClr val="tx1">
                    <a:lumMod val="65000"/>
                    <a:lumOff val="35000"/>
                  </a:schemeClr>
                </a:solidFill>
                <a:latin typeface="Arial (Body)"/>
                <a:cs typeface="Arial (Body)"/>
              </a:rPr>
              <a:t>ouble click </a:t>
            </a:r>
            <a:r>
              <a:rPr lang="en-US" sz="2200" kern="0" dirty="0">
                <a:solidFill>
                  <a:schemeClr val="tx1">
                    <a:lumMod val="65000"/>
                    <a:lumOff val="35000"/>
                  </a:schemeClr>
                </a:solidFill>
                <a:latin typeface="Arial (Body)"/>
                <a:cs typeface="Arial (Body)"/>
              </a:rPr>
              <a:t>on the  </a:t>
            </a:r>
            <a:r>
              <a:rPr lang="en-US" sz="2200" kern="0" dirty="0" smtClean="0">
                <a:solidFill>
                  <a:schemeClr val="tx1">
                    <a:lumMod val="65000"/>
                    <a:lumOff val="35000"/>
                  </a:schemeClr>
                </a:solidFill>
                <a:latin typeface="Arial (Body)"/>
                <a:cs typeface="Arial (Body)"/>
              </a:rPr>
              <a:t>         </a:t>
            </a:r>
            <a:r>
              <a:rPr lang="en-US" sz="2200" i="1" kern="0" dirty="0" smtClean="0">
                <a:solidFill>
                  <a:schemeClr val="tx1">
                    <a:lumMod val="65000"/>
                    <a:lumOff val="35000"/>
                  </a:schemeClr>
                </a:solidFill>
                <a:latin typeface="Arial (Body)"/>
                <a:cs typeface="Arial (Body)"/>
              </a:rPr>
              <a:t>BEES_HOME</a:t>
            </a:r>
            <a:r>
              <a:rPr lang="en-US" sz="2200" i="1" kern="0" dirty="0">
                <a:solidFill>
                  <a:schemeClr val="tx1">
                    <a:lumMod val="65000"/>
                    <a:lumOff val="35000"/>
                  </a:schemeClr>
                </a:solidFill>
                <a:latin typeface="Arial (Body)"/>
                <a:cs typeface="Arial (Body)"/>
              </a:rPr>
              <a:t>\</a:t>
            </a:r>
            <a:r>
              <a:rPr lang="en-US" sz="2200" i="1" kern="0" dirty="0" smtClean="0">
                <a:solidFill>
                  <a:schemeClr val="tx1">
                    <a:lumMod val="65000"/>
                    <a:lumOff val="35000"/>
                  </a:schemeClr>
                </a:solidFill>
                <a:latin typeface="Arial (Body)"/>
                <a:cs typeface="Arial (Body)"/>
              </a:rPr>
              <a:t>Bees Console </a:t>
            </a:r>
            <a:r>
              <a:rPr lang="en-US" sz="2200" kern="0" dirty="0" smtClean="0">
                <a:solidFill>
                  <a:schemeClr val="tx1">
                    <a:lumMod val="65000"/>
                    <a:lumOff val="35000"/>
                  </a:schemeClr>
                </a:solidFill>
                <a:latin typeface="Arial (Body)"/>
                <a:cs typeface="Arial (Body)"/>
              </a:rPr>
              <a:t>icon</a:t>
            </a:r>
          </a:p>
          <a:p>
            <a:pPr marL="798513" lvl="1"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Avoid </a:t>
            </a:r>
            <a:r>
              <a:rPr lang="en-US" sz="2200" kern="0" dirty="0">
                <a:solidFill>
                  <a:schemeClr val="tx1">
                    <a:lumMod val="65000"/>
                    <a:lumOff val="35000"/>
                  </a:schemeClr>
                </a:solidFill>
                <a:latin typeface="Arial (Body)"/>
                <a:cs typeface="Arial (Body)"/>
              </a:rPr>
              <a:t>a path with spaces </a:t>
            </a:r>
            <a:r>
              <a:rPr lang="en-US" sz="2200" kern="0" dirty="0" smtClean="0">
                <a:solidFill>
                  <a:schemeClr val="tx1">
                    <a:lumMod val="65000"/>
                    <a:lumOff val="35000"/>
                  </a:schemeClr>
                </a:solidFill>
                <a:latin typeface="Arial (Body)"/>
                <a:cs typeface="Arial (Body)"/>
              </a:rPr>
              <a:t>as </a:t>
            </a:r>
            <a:r>
              <a:rPr lang="en-US" sz="2200" kern="0" dirty="0">
                <a:solidFill>
                  <a:schemeClr val="tx1">
                    <a:lumMod val="65000"/>
                    <a:lumOff val="35000"/>
                  </a:schemeClr>
                </a:solidFill>
                <a:latin typeface="Arial (Body)"/>
                <a:cs typeface="Arial (Body)"/>
              </a:rPr>
              <a:t>installation </a:t>
            </a:r>
            <a:r>
              <a:rPr lang="en-US" sz="2200" kern="0" dirty="0" smtClean="0">
                <a:solidFill>
                  <a:schemeClr val="tx1">
                    <a:lumMod val="65000"/>
                    <a:lumOff val="35000"/>
                  </a:schemeClr>
                </a:solidFill>
                <a:latin typeface="Arial (Body)"/>
                <a:cs typeface="Arial (Body)"/>
              </a:rPr>
              <a:t>directory !</a:t>
            </a:r>
          </a:p>
        </p:txBody>
      </p:sp>
    </p:spTree>
    <p:extLst>
      <p:ext uri="{BB962C8B-B14F-4D97-AF65-F5344CB8AC3E}">
        <p14:creationId xmlns:p14="http://schemas.microsoft.com/office/powerpoint/2010/main" val="786371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Configure credentials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Before continue, we need a </a:t>
            </a:r>
            <a:r>
              <a:rPr lang="en-US" sz="2200" kern="0" dirty="0" err="1">
                <a:solidFill>
                  <a:schemeClr val="tx1">
                    <a:lumMod val="65000"/>
                    <a:lumOff val="35000"/>
                  </a:schemeClr>
                </a:solidFill>
                <a:latin typeface="Arial (Body)"/>
                <a:cs typeface="Arial (Body)"/>
              </a:rPr>
              <a:t>CloudBees</a:t>
            </a:r>
            <a:r>
              <a:rPr lang="en-US" sz="2200" kern="0" dirty="0" smtClean="0">
                <a:solidFill>
                  <a:schemeClr val="tx1">
                    <a:lumMod val="65000"/>
                    <a:lumOff val="35000"/>
                  </a:schemeClr>
                </a:solidFill>
                <a:latin typeface="Arial (Body)"/>
                <a:cs typeface="Arial (Body)"/>
              </a:rPr>
              <a:t> account</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hlinkClick r:id="rId4"/>
              </a:rPr>
              <a:t>https</a:t>
            </a:r>
            <a:r>
              <a:rPr lang="en-US" sz="2200" kern="0" dirty="0">
                <a:solidFill>
                  <a:schemeClr val="tx1">
                    <a:lumMod val="65000"/>
                    <a:lumOff val="35000"/>
                  </a:schemeClr>
                </a:solidFill>
                <a:latin typeface="Arial (Body)"/>
                <a:cs typeface="Arial (Body)"/>
                <a:hlinkClick r:id="rId4"/>
              </a:rPr>
              <a:t>://grandcentral.cloudbees.com/account/</a:t>
            </a:r>
            <a:r>
              <a:rPr lang="en-US" sz="2200" kern="0" dirty="0" smtClean="0">
                <a:solidFill>
                  <a:schemeClr val="tx1">
                    <a:lumMod val="65000"/>
                    <a:lumOff val="35000"/>
                  </a:schemeClr>
                </a:solidFill>
                <a:latin typeface="Arial (Body)"/>
                <a:cs typeface="Arial (Body)"/>
                <a:hlinkClick r:id="rId4"/>
              </a:rPr>
              <a:t>signup</a:t>
            </a:r>
            <a:endParaRPr lang="en-US" sz="2200" kern="0" dirty="0" smtClean="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The first thing to do with the SDK is to configure your credentials</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Use the </a:t>
            </a:r>
            <a:r>
              <a:rPr lang="en-US" sz="2200" i="1" kern="0" dirty="0" smtClean="0">
                <a:solidFill>
                  <a:schemeClr val="tx1">
                    <a:lumMod val="65000"/>
                    <a:lumOff val="35000"/>
                  </a:schemeClr>
                </a:solidFill>
                <a:latin typeface="Arial (Body)"/>
                <a:cs typeface="Arial (Body)"/>
              </a:rPr>
              <a:t>bees </a:t>
            </a:r>
            <a:r>
              <a:rPr lang="en-US" sz="2200" i="1" kern="0" dirty="0" err="1" smtClean="0">
                <a:solidFill>
                  <a:schemeClr val="tx1">
                    <a:lumMod val="65000"/>
                    <a:lumOff val="35000"/>
                  </a:schemeClr>
                </a:solidFill>
                <a:latin typeface="Arial (Body)"/>
                <a:cs typeface="Arial (Body)"/>
              </a:rPr>
              <a:t>init</a:t>
            </a:r>
            <a:r>
              <a:rPr lang="en-US" sz="2200" kern="0" dirty="0" smtClean="0">
                <a:solidFill>
                  <a:schemeClr val="tx1">
                    <a:lumMod val="65000"/>
                    <a:lumOff val="35000"/>
                  </a:schemeClr>
                </a:solidFill>
                <a:latin typeface="Arial (Body)"/>
                <a:cs typeface="Arial (Body)"/>
              </a:rPr>
              <a:t> command for that</a:t>
            </a:r>
          </a:p>
        </p:txBody>
      </p:sp>
      <p:pic>
        <p:nvPicPr>
          <p:cNvPr id="2" name="Picture 1" descr="Screen shot 2012-04-25 at 7.43.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4146176"/>
            <a:ext cx="8229600" cy="2864224"/>
          </a:xfrm>
          <a:prstGeom prst="rect">
            <a:avLst/>
          </a:prstGeom>
        </p:spPr>
      </p:pic>
    </p:spTree>
    <p:extLst>
      <p:ext uri="{BB962C8B-B14F-4D97-AF65-F5344CB8AC3E}">
        <p14:creationId xmlns:p14="http://schemas.microsoft.com/office/powerpoint/2010/main" val="27005560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Configure the proxy</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4478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If you are behind a proxy, you can add the </a:t>
            </a:r>
            <a:r>
              <a:rPr lang="en-US" sz="2200" kern="0" dirty="0">
                <a:solidFill>
                  <a:schemeClr val="tx1">
                    <a:lumMod val="65000"/>
                    <a:lumOff val="35000"/>
                  </a:schemeClr>
                </a:solidFill>
                <a:latin typeface="Arial (Body)"/>
                <a:cs typeface="Arial (Body)"/>
              </a:rPr>
              <a:t>following </a:t>
            </a:r>
            <a:r>
              <a:rPr lang="en-US" sz="2200" kern="0" dirty="0" smtClean="0">
                <a:solidFill>
                  <a:schemeClr val="tx1">
                    <a:lumMod val="65000"/>
                    <a:lumOff val="35000"/>
                  </a:schemeClr>
                </a:solidFill>
                <a:latin typeface="Arial (Body)"/>
                <a:cs typeface="Arial (Body)"/>
              </a:rPr>
              <a:t>properties into your </a:t>
            </a:r>
            <a:r>
              <a:rPr lang="en-US" sz="2200" i="1" kern="0" dirty="0" smtClean="0">
                <a:solidFill>
                  <a:schemeClr val="tx1">
                    <a:lumMod val="65000"/>
                    <a:lumOff val="35000"/>
                  </a:schemeClr>
                </a:solidFill>
                <a:latin typeface="Arial (Body)"/>
                <a:cs typeface="Arial (Body)"/>
              </a:rPr>
              <a:t>USER_HOME</a:t>
            </a:r>
            <a:r>
              <a:rPr lang="en-US" sz="2200" i="1" kern="0" dirty="0">
                <a:solidFill>
                  <a:schemeClr val="tx1">
                    <a:lumMod val="65000"/>
                    <a:lumOff val="35000"/>
                  </a:schemeClr>
                </a:solidFill>
                <a:latin typeface="Arial (Body)"/>
                <a:cs typeface="Arial (Body)"/>
              </a:rPr>
              <a:t>/.bees/</a:t>
            </a:r>
            <a:r>
              <a:rPr lang="en-US" sz="2200" i="1" kern="0" dirty="0" err="1">
                <a:solidFill>
                  <a:schemeClr val="tx1">
                    <a:lumMod val="65000"/>
                    <a:lumOff val="35000"/>
                  </a:schemeClr>
                </a:solidFill>
                <a:latin typeface="Arial (Body)"/>
                <a:cs typeface="Arial (Body)"/>
              </a:rPr>
              <a:t>bees.config</a:t>
            </a:r>
            <a:r>
              <a:rPr lang="en-US" sz="2200" i="1" kern="0" dirty="0">
                <a:solidFill>
                  <a:schemeClr val="tx1">
                    <a:lumMod val="65000"/>
                    <a:lumOff val="35000"/>
                  </a:schemeClr>
                </a:solidFill>
                <a:latin typeface="Arial (Body)"/>
                <a:cs typeface="Arial (Body)"/>
              </a:rPr>
              <a:t> </a:t>
            </a:r>
            <a:r>
              <a:rPr lang="en-US" sz="2200" kern="0" dirty="0" smtClean="0">
                <a:solidFill>
                  <a:schemeClr val="tx1">
                    <a:lumMod val="65000"/>
                    <a:lumOff val="35000"/>
                  </a:schemeClr>
                </a:solidFill>
                <a:latin typeface="Arial (Body)"/>
                <a:cs typeface="Arial (Body)"/>
              </a:rPr>
              <a:t>file :</a:t>
            </a:r>
          </a:p>
        </p:txBody>
      </p:sp>
      <p:sp>
        <p:nvSpPr>
          <p:cNvPr id="7" name="Rectangle 6"/>
          <p:cNvSpPr/>
          <p:nvPr/>
        </p:nvSpPr>
        <p:spPr bwMode="auto">
          <a:xfrm>
            <a:off x="1828800" y="3581400"/>
            <a:ext cx="6324600" cy="12192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solidFill>
                  <a:schemeClr val="tx1">
                    <a:lumMod val="75000"/>
                    <a:lumOff val="25000"/>
                  </a:schemeClr>
                </a:solidFill>
                <a:latin typeface="Courier"/>
                <a:cs typeface="Courier"/>
              </a:rPr>
              <a:t>bees.api.proxy.host</a:t>
            </a:r>
            <a:r>
              <a:rPr lang="en-US" dirty="0" smtClean="0">
                <a:solidFill>
                  <a:schemeClr val="tx1">
                    <a:lumMod val="75000"/>
                    <a:lumOff val="25000"/>
                  </a:schemeClr>
                </a:solidFill>
                <a:latin typeface="Courier"/>
                <a:cs typeface="Courier"/>
              </a:rPr>
              <a:t>=&lt;host&gt;</a:t>
            </a:r>
          </a:p>
          <a:p>
            <a:r>
              <a:rPr lang="en-US" dirty="0" err="1" smtClean="0">
                <a:solidFill>
                  <a:schemeClr val="tx1">
                    <a:lumMod val="75000"/>
                    <a:lumOff val="25000"/>
                  </a:schemeClr>
                </a:solidFill>
                <a:latin typeface="Courier"/>
                <a:cs typeface="Courier"/>
              </a:rPr>
              <a:t>bees.api.proxy.port</a:t>
            </a:r>
            <a:r>
              <a:rPr lang="en-US" dirty="0" smtClean="0">
                <a:solidFill>
                  <a:schemeClr val="tx1">
                    <a:lumMod val="75000"/>
                    <a:lumOff val="25000"/>
                  </a:schemeClr>
                </a:solidFill>
                <a:latin typeface="Courier"/>
                <a:cs typeface="Courier"/>
              </a:rPr>
              <a:t>=&lt;port&gt;</a:t>
            </a:r>
          </a:p>
          <a:p>
            <a:r>
              <a:rPr lang="en-US" dirty="0" err="1" smtClean="0">
                <a:solidFill>
                  <a:schemeClr val="tx1">
                    <a:lumMod val="75000"/>
                    <a:lumOff val="25000"/>
                  </a:schemeClr>
                </a:solidFill>
                <a:latin typeface="Courier"/>
                <a:cs typeface="Courier"/>
              </a:rPr>
              <a:t>bees.api.proxy.user</a:t>
            </a:r>
            <a:r>
              <a:rPr lang="en-US" dirty="0" smtClean="0">
                <a:solidFill>
                  <a:schemeClr val="tx1">
                    <a:lumMod val="75000"/>
                    <a:lumOff val="25000"/>
                  </a:schemeClr>
                </a:solidFill>
                <a:latin typeface="Courier"/>
                <a:cs typeface="Courier"/>
              </a:rPr>
              <a:t>=&lt;user&gt;</a:t>
            </a:r>
          </a:p>
          <a:p>
            <a:r>
              <a:rPr lang="en-US" dirty="0" err="1" smtClean="0">
                <a:solidFill>
                  <a:schemeClr val="tx1">
                    <a:lumMod val="75000"/>
                    <a:lumOff val="25000"/>
                  </a:schemeClr>
                </a:solidFill>
                <a:latin typeface="Courier"/>
                <a:cs typeface="Courier"/>
              </a:rPr>
              <a:t>bees.api.proxy.password</a:t>
            </a:r>
            <a:r>
              <a:rPr lang="en-US" dirty="0" smtClean="0">
                <a:solidFill>
                  <a:schemeClr val="tx1">
                    <a:lumMod val="75000"/>
                    <a:lumOff val="25000"/>
                  </a:schemeClr>
                </a:solidFill>
                <a:latin typeface="Courier"/>
                <a:cs typeface="Courier"/>
              </a:rPr>
              <a:t>=&lt;password&gt;</a:t>
            </a:r>
            <a:endParaRPr lang="en-US" dirty="0">
              <a:solidFill>
                <a:schemeClr val="tx1">
                  <a:lumMod val="75000"/>
                  <a:lumOff val="25000"/>
                </a:schemeClr>
              </a:solidFill>
              <a:latin typeface="Courier"/>
              <a:cs typeface="Courier"/>
            </a:endParaRPr>
          </a:p>
        </p:txBody>
      </p:sp>
    </p:spTree>
    <p:extLst>
      <p:ext uri="{BB962C8B-B14F-4D97-AF65-F5344CB8AC3E}">
        <p14:creationId xmlns:p14="http://schemas.microsoft.com/office/powerpoint/2010/main" val="1940344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Application Service Commands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820904454"/>
              </p:ext>
            </p:extLst>
          </p:nvPr>
        </p:nvGraphicFramePr>
        <p:xfrm>
          <a:off x="0" y="914395"/>
          <a:ext cx="9144000" cy="5943604"/>
        </p:xfrm>
        <a:graphic>
          <a:graphicData uri="http://schemas.openxmlformats.org/drawingml/2006/table">
            <a:tbl>
              <a:tblPr firstRow="1" bandRow="1">
                <a:tableStyleId>{93296810-A885-4BE3-A3E7-6D5BEEA58F35}</a:tableStyleId>
              </a:tblPr>
              <a:tblGrid>
                <a:gridCol w="5334000"/>
                <a:gridCol w="3810000"/>
              </a:tblGrid>
              <a:tr h="568406">
                <a:tc>
                  <a:txBody>
                    <a:bodyPr/>
                    <a:lstStyle/>
                    <a:p>
                      <a:pPr algn="ctr"/>
                      <a:r>
                        <a:rPr lang="en-US" dirty="0" smtClean="0"/>
                        <a:t>Command</a:t>
                      </a:r>
                      <a:endParaRPr lang="en-US" dirty="0"/>
                    </a:p>
                  </a:txBody>
                  <a:tcPr anchor="ctr"/>
                </a:tc>
                <a:tc>
                  <a:txBody>
                    <a:bodyPr/>
                    <a:lstStyle/>
                    <a:p>
                      <a:pPr algn="ctr"/>
                      <a:r>
                        <a:rPr lang="en-US" dirty="0" smtClean="0"/>
                        <a:t>Description</a:t>
                      </a:r>
                      <a:endParaRPr lang="en-US" dirty="0"/>
                    </a:p>
                  </a:txBody>
                  <a:tcPr anchor="ctr"/>
                </a:tc>
              </a:tr>
              <a:tr h="995407">
                <a:tc>
                  <a:txBody>
                    <a:bodyPr/>
                    <a:lstStyle/>
                    <a:p>
                      <a:pPr algn="l"/>
                      <a:r>
                        <a:rPr lang="en-US" dirty="0" err="1" smtClean="0"/>
                        <a:t>app:deploy</a:t>
                      </a:r>
                      <a:r>
                        <a:rPr lang="en-US" dirty="0" smtClean="0"/>
                        <a:t> [options] WAR_FILE [parameters]</a:t>
                      </a:r>
                      <a:endParaRPr lang="en-US" dirty="0"/>
                    </a:p>
                  </a:txBody>
                  <a:tcPr anchor="ctr"/>
                </a:tc>
                <a:tc>
                  <a:txBody>
                    <a:bodyPr/>
                    <a:lstStyle/>
                    <a:p>
                      <a:r>
                        <a:rPr lang="en-US" dirty="0" smtClean="0"/>
                        <a:t>Deploy a new version of an application using a WAR archive file</a:t>
                      </a:r>
                      <a:endParaRPr lang="en-US" dirty="0"/>
                    </a:p>
                  </a:txBody>
                  <a:tcPr anchor="ctr"/>
                </a:tc>
              </a:tr>
              <a:tr h="398163">
                <a:tc>
                  <a:txBody>
                    <a:bodyPr/>
                    <a:lstStyle/>
                    <a:p>
                      <a:pPr algn="l"/>
                      <a:r>
                        <a:rPr lang="en-US" dirty="0" err="1" smtClean="0"/>
                        <a:t>app:delete</a:t>
                      </a:r>
                      <a:r>
                        <a:rPr lang="en-US" dirty="0" smtClean="0"/>
                        <a:t> [options]</a:t>
                      </a:r>
                      <a:endParaRPr lang="en-US" dirty="0"/>
                    </a:p>
                  </a:txBody>
                  <a:tcPr anchor="ctr"/>
                </a:tc>
                <a:tc>
                  <a:txBody>
                    <a:bodyPr/>
                    <a:lstStyle/>
                    <a:p>
                      <a:r>
                        <a:rPr lang="en-US" dirty="0" smtClean="0"/>
                        <a:t>Delete an application</a:t>
                      </a:r>
                      <a:endParaRPr lang="en-US" dirty="0"/>
                    </a:p>
                  </a:txBody>
                  <a:tcPr anchor="ctr"/>
                </a:tc>
              </a:tr>
              <a:tr h="995407">
                <a:tc>
                  <a:txBody>
                    <a:bodyPr/>
                    <a:lstStyle/>
                    <a:p>
                      <a:pPr algn="l"/>
                      <a:r>
                        <a:rPr lang="en-US" dirty="0" err="1" smtClean="0"/>
                        <a:t>app:info</a:t>
                      </a:r>
                      <a:r>
                        <a:rPr lang="en-US" dirty="0" smtClean="0"/>
                        <a:t> [options]</a:t>
                      </a:r>
                      <a:endParaRPr lang="en-US" dirty="0"/>
                    </a:p>
                  </a:txBody>
                  <a:tcPr anchor="ctr"/>
                </a:tc>
                <a:tc>
                  <a:txBody>
                    <a:bodyPr/>
                    <a:lstStyle/>
                    <a:p>
                      <a:r>
                        <a:rPr lang="en-US" dirty="0" smtClean="0"/>
                        <a:t>Returns the basic information about an application (such as its URLs and active/sleeping state)</a:t>
                      </a:r>
                      <a:endParaRPr lang="en-US" dirty="0"/>
                    </a:p>
                  </a:txBody>
                  <a:tcPr anchor="ctr"/>
                </a:tc>
              </a:tr>
              <a:tr h="696785">
                <a:tc>
                  <a:txBody>
                    <a:bodyPr/>
                    <a:lstStyle/>
                    <a:p>
                      <a:pPr algn="l"/>
                      <a:r>
                        <a:rPr lang="en-US" dirty="0" err="1" smtClean="0"/>
                        <a:t>app:list</a:t>
                      </a:r>
                      <a:endParaRPr lang="en-US" dirty="0"/>
                    </a:p>
                  </a:txBody>
                  <a:tcPr anchor="ctr"/>
                </a:tc>
                <a:tc>
                  <a:txBody>
                    <a:bodyPr/>
                    <a:lstStyle/>
                    <a:p>
                      <a:r>
                        <a:rPr lang="en-US" dirty="0" smtClean="0"/>
                        <a:t>Returns the list of applications available to your account</a:t>
                      </a:r>
                      <a:endParaRPr lang="en-US" dirty="0"/>
                    </a:p>
                  </a:txBody>
                  <a:tcPr anchor="ctr"/>
                </a:tc>
              </a:tr>
              <a:tr h="696785">
                <a:tc>
                  <a:txBody>
                    <a:bodyPr/>
                    <a:lstStyle/>
                    <a:p>
                      <a:pPr algn="l"/>
                      <a:r>
                        <a:rPr lang="en-US" dirty="0" err="1" smtClean="0"/>
                        <a:t>app:restart</a:t>
                      </a:r>
                      <a:r>
                        <a:rPr lang="en-US" dirty="0" smtClean="0"/>
                        <a:t> [options]</a:t>
                      </a:r>
                      <a:endParaRPr lang="en-US" dirty="0"/>
                    </a:p>
                  </a:txBody>
                  <a:tcPr anchor="ctr"/>
                </a:tc>
                <a:tc>
                  <a:txBody>
                    <a:bodyPr/>
                    <a:lstStyle/>
                    <a:p>
                      <a:r>
                        <a:rPr lang="en-US" dirty="0" smtClean="0"/>
                        <a:t>Restarts all deployed instances of an application</a:t>
                      </a:r>
                      <a:endParaRPr lang="en-US" dirty="0"/>
                    </a:p>
                  </a:txBody>
                  <a:tcPr anchor="ctr"/>
                </a:tc>
              </a:tr>
              <a:tr h="1592651">
                <a:tc>
                  <a:txBody>
                    <a:bodyPr/>
                    <a:lstStyle/>
                    <a:p>
                      <a:pPr algn="l"/>
                      <a:r>
                        <a:rPr lang="en-US" dirty="0" err="1" smtClean="0"/>
                        <a:t>app:tail</a:t>
                      </a:r>
                      <a:r>
                        <a:rPr lang="en-US" dirty="0" smtClean="0"/>
                        <a:t> [options] LOGNAME</a:t>
                      </a:r>
                      <a:endParaRPr lang="en-US" dirty="0"/>
                    </a:p>
                  </a:txBody>
                  <a:tcPr anchor="ctr"/>
                </a:tc>
                <a:tc>
                  <a:txBody>
                    <a:bodyPr/>
                    <a:lstStyle/>
                    <a:p>
                      <a:r>
                        <a:rPr lang="en-US" dirty="0" smtClean="0"/>
                        <a:t>Establishes a persistent connection to an application log so that you can see new messages as they are written to the logs. LOGNAME can be </a:t>
                      </a:r>
                      <a:r>
                        <a:rPr lang="en-US" i="1" dirty="0" smtClean="0"/>
                        <a:t>server</a:t>
                      </a:r>
                      <a:r>
                        <a:rPr lang="en-US" dirty="0" smtClean="0"/>
                        <a:t>, </a:t>
                      </a:r>
                      <a:r>
                        <a:rPr lang="en-US" i="1" dirty="0" smtClean="0"/>
                        <a:t>access</a:t>
                      </a:r>
                      <a:r>
                        <a:rPr lang="en-US" dirty="0" smtClean="0"/>
                        <a:t> or </a:t>
                      </a:r>
                      <a:r>
                        <a:rPr lang="en-US" i="1" dirty="0" smtClean="0"/>
                        <a:t>error</a:t>
                      </a:r>
                      <a:endParaRPr lang="en-US" i="1" dirty="0"/>
                    </a:p>
                  </a:txBody>
                  <a:tcPr anchor="ctr"/>
                </a:tc>
              </a:tr>
            </a:tbl>
          </a:graphicData>
        </a:graphic>
      </p:graphicFrame>
    </p:spTree>
    <p:extLst>
      <p:ext uri="{BB962C8B-B14F-4D97-AF65-F5344CB8AC3E}">
        <p14:creationId xmlns:p14="http://schemas.microsoft.com/office/powerpoint/2010/main" val="42672887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Database Service Commands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22893472"/>
              </p:ext>
            </p:extLst>
          </p:nvPr>
        </p:nvGraphicFramePr>
        <p:xfrm>
          <a:off x="0" y="914393"/>
          <a:ext cx="9144000" cy="5943606"/>
        </p:xfrm>
        <a:graphic>
          <a:graphicData uri="http://schemas.openxmlformats.org/drawingml/2006/table">
            <a:tbl>
              <a:tblPr firstRow="1" bandRow="1">
                <a:tableStyleId>{93296810-A885-4BE3-A3E7-6D5BEEA58F35}</a:tableStyleId>
              </a:tblPr>
              <a:tblGrid>
                <a:gridCol w="5334000"/>
                <a:gridCol w="3810000"/>
              </a:tblGrid>
              <a:tr h="548024">
                <a:tc>
                  <a:txBody>
                    <a:bodyPr/>
                    <a:lstStyle/>
                    <a:p>
                      <a:pPr algn="ctr"/>
                      <a:r>
                        <a:rPr lang="en-US" dirty="0" smtClean="0"/>
                        <a:t>Command</a:t>
                      </a:r>
                      <a:endParaRPr lang="en-US" dirty="0"/>
                    </a:p>
                  </a:txBody>
                  <a:tcPr anchor="ctr"/>
                </a:tc>
                <a:tc>
                  <a:txBody>
                    <a:bodyPr/>
                    <a:lstStyle/>
                    <a:p>
                      <a:pPr algn="ctr"/>
                      <a:r>
                        <a:rPr lang="en-US" dirty="0" smtClean="0"/>
                        <a:t>Description</a:t>
                      </a:r>
                      <a:endParaRPr lang="en-US" dirty="0"/>
                    </a:p>
                  </a:txBody>
                  <a:tcPr anchor="ctr"/>
                </a:tc>
              </a:tr>
              <a:tr h="700930">
                <a:tc>
                  <a:txBody>
                    <a:bodyPr/>
                    <a:lstStyle/>
                    <a:p>
                      <a:pPr algn="l"/>
                      <a:r>
                        <a:rPr lang="en-US" dirty="0" err="1" smtClean="0"/>
                        <a:t>db:create</a:t>
                      </a:r>
                      <a:r>
                        <a:rPr lang="en-US" dirty="0" smtClean="0"/>
                        <a:t> [options] DATABASE_NAME</a:t>
                      </a:r>
                      <a:endParaRPr lang="en-US" dirty="0"/>
                    </a:p>
                  </a:txBody>
                  <a:tcPr anchor="ctr"/>
                </a:tc>
                <a:tc>
                  <a:txBody>
                    <a:bodyPr/>
                    <a:lstStyle/>
                    <a:p>
                      <a:r>
                        <a:rPr lang="en-US" dirty="0" smtClean="0"/>
                        <a:t>Create a new MySQL database</a:t>
                      </a:r>
                      <a:endParaRPr lang="en-US" dirty="0"/>
                    </a:p>
                  </a:txBody>
                  <a:tcPr anchor="ctr"/>
                </a:tc>
              </a:tr>
              <a:tr h="661209">
                <a:tc>
                  <a:txBody>
                    <a:bodyPr/>
                    <a:lstStyle/>
                    <a:p>
                      <a:pPr algn="l"/>
                      <a:r>
                        <a:rPr lang="en-US" dirty="0" err="1" smtClean="0"/>
                        <a:t>db:delete</a:t>
                      </a:r>
                      <a:r>
                        <a:rPr lang="en-US" dirty="0" smtClean="0"/>
                        <a:t> [options] DATABASE_NAME</a:t>
                      </a:r>
                      <a:endParaRPr lang="en-US" dirty="0"/>
                    </a:p>
                  </a:txBody>
                  <a:tcPr anchor="ctr"/>
                </a:tc>
                <a:tc>
                  <a:txBody>
                    <a:bodyPr/>
                    <a:lstStyle/>
                    <a:p>
                      <a:r>
                        <a:rPr lang="en-US" dirty="0" smtClean="0"/>
                        <a:t>Delete a MySQL</a:t>
                      </a:r>
                      <a:r>
                        <a:rPr lang="en-US" baseline="0" dirty="0" smtClean="0"/>
                        <a:t> database</a:t>
                      </a:r>
                      <a:endParaRPr lang="en-US" dirty="0"/>
                    </a:p>
                  </a:txBody>
                  <a:tcPr anchor="ctr"/>
                </a:tc>
              </a:tr>
              <a:tr h="959714">
                <a:tc>
                  <a:txBody>
                    <a:bodyPr/>
                    <a:lstStyle/>
                    <a:p>
                      <a:pPr algn="l"/>
                      <a:r>
                        <a:rPr lang="en-US" dirty="0" err="1" smtClean="0"/>
                        <a:t>db:info</a:t>
                      </a:r>
                      <a:r>
                        <a:rPr lang="en-US" dirty="0" smtClean="0"/>
                        <a:t> [options] DATABASE_NAME</a:t>
                      </a:r>
                      <a:endParaRPr lang="en-US" dirty="0"/>
                    </a:p>
                  </a:txBody>
                  <a:tcPr anchor="ctr"/>
                </a:tc>
                <a:tc>
                  <a:txBody>
                    <a:bodyPr/>
                    <a:lstStyle/>
                    <a:p>
                      <a:r>
                        <a:rPr lang="en-US" dirty="0" smtClean="0"/>
                        <a:t>Returns information about connecting to a database</a:t>
                      </a:r>
                      <a:endParaRPr lang="en-US" dirty="0"/>
                    </a:p>
                  </a:txBody>
                  <a:tcPr anchor="ctr"/>
                </a:tc>
              </a:tr>
              <a:tr h="803510">
                <a:tc>
                  <a:txBody>
                    <a:bodyPr/>
                    <a:lstStyle/>
                    <a:p>
                      <a:pPr algn="l"/>
                      <a:r>
                        <a:rPr lang="en-US" dirty="0" err="1" smtClean="0"/>
                        <a:t>db:list</a:t>
                      </a:r>
                      <a:endParaRPr lang="en-US" dirty="0"/>
                    </a:p>
                  </a:txBody>
                  <a:tcPr anchor="ctr"/>
                </a:tc>
                <a:tc>
                  <a:txBody>
                    <a:bodyPr/>
                    <a:lstStyle/>
                    <a:p>
                      <a:r>
                        <a:rPr lang="en-US" dirty="0" smtClean="0"/>
                        <a:t>Returns a list of all the databases associated with your account</a:t>
                      </a:r>
                      <a:endParaRPr lang="en-US" dirty="0"/>
                    </a:p>
                  </a:txBody>
                  <a:tcPr anchor="ctr"/>
                </a:tc>
              </a:tr>
              <a:tr h="734677">
                <a:tc>
                  <a:txBody>
                    <a:bodyPr/>
                    <a:lstStyle/>
                    <a:p>
                      <a:pPr algn="l"/>
                      <a:r>
                        <a:rPr lang="en-US" dirty="0" err="1" smtClean="0"/>
                        <a:t>db:set</a:t>
                      </a:r>
                      <a:r>
                        <a:rPr lang="en-US" dirty="0" smtClean="0"/>
                        <a:t> [options] DATABASE_NAME</a:t>
                      </a:r>
                      <a:endParaRPr lang="en-US" dirty="0"/>
                    </a:p>
                  </a:txBody>
                  <a:tcPr anchor="ctr"/>
                </a:tc>
                <a:tc>
                  <a:txBody>
                    <a:bodyPr/>
                    <a:lstStyle/>
                    <a:p>
                      <a:r>
                        <a:rPr lang="en-US" dirty="0" smtClean="0"/>
                        <a:t>Change your database password</a:t>
                      </a:r>
                      <a:endParaRPr lang="en-US" dirty="0"/>
                    </a:p>
                  </a:txBody>
                  <a:tcPr anchor="ctr"/>
                </a:tc>
              </a:tr>
              <a:tr h="1535542">
                <a:tc>
                  <a:txBody>
                    <a:bodyPr/>
                    <a:lstStyle/>
                    <a:p>
                      <a:pPr algn="l"/>
                      <a:r>
                        <a:rPr lang="en-US" dirty="0" err="1" smtClean="0"/>
                        <a:t>db:snapshot:COMMAND</a:t>
                      </a:r>
                      <a:endParaRPr lang="en-US" dirty="0"/>
                    </a:p>
                  </a:txBody>
                  <a:tcPr anchor="ctr"/>
                </a:tc>
                <a:tc>
                  <a:txBody>
                    <a:bodyPr/>
                    <a:lstStyle/>
                    <a:p>
                      <a:r>
                        <a:rPr lang="en-US" dirty="0" smtClean="0"/>
                        <a:t>Manage database</a:t>
                      </a:r>
                      <a:r>
                        <a:rPr lang="en-US" baseline="0" dirty="0" smtClean="0"/>
                        <a:t> snapshots. COMMAND can be </a:t>
                      </a:r>
                      <a:r>
                        <a:rPr lang="en-US" i="1" baseline="0" dirty="0" smtClean="0"/>
                        <a:t>list</a:t>
                      </a:r>
                      <a:r>
                        <a:rPr lang="en-US" baseline="0" dirty="0" smtClean="0"/>
                        <a:t>, </a:t>
                      </a:r>
                      <a:r>
                        <a:rPr lang="en-US" i="1" baseline="0" dirty="0" smtClean="0"/>
                        <a:t>create</a:t>
                      </a:r>
                      <a:r>
                        <a:rPr lang="en-US" baseline="0" dirty="0" smtClean="0"/>
                        <a:t>, </a:t>
                      </a:r>
                      <a:r>
                        <a:rPr lang="en-US" i="1" baseline="0" dirty="0" smtClean="0"/>
                        <a:t>delete</a:t>
                      </a:r>
                      <a:r>
                        <a:rPr lang="en-US" i="0" baseline="0" dirty="0" smtClean="0"/>
                        <a:t> or </a:t>
                      </a:r>
                      <a:r>
                        <a:rPr lang="en-US" i="1" baseline="0" dirty="0" smtClean="0"/>
                        <a:t>deploy</a:t>
                      </a:r>
                      <a:endParaRPr lang="en-US" i="1" dirty="0"/>
                    </a:p>
                  </a:txBody>
                  <a:tcPr anchor="ctr"/>
                </a:tc>
              </a:tr>
            </a:tbl>
          </a:graphicData>
        </a:graphic>
      </p:graphicFrame>
    </p:spTree>
    <p:extLst>
      <p:ext uri="{BB962C8B-B14F-4D97-AF65-F5344CB8AC3E}">
        <p14:creationId xmlns:p14="http://schemas.microsoft.com/office/powerpoint/2010/main" val="3847747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Deploying WAR files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Before </a:t>
            </a:r>
            <a:r>
              <a:rPr lang="en-US" sz="2200" kern="0" dirty="0">
                <a:solidFill>
                  <a:schemeClr val="tx1">
                    <a:lumMod val="65000"/>
                    <a:lumOff val="35000"/>
                  </a:schemeClr>
                </a:solidFill>
                <a:latin typeface="Arial (Body)"/>
                <a:cs typeface="Arial (Body)"/>
              </a:rPr>
              <a:t>deploying WAR </a:t>
            </a:r>
            <a:r>
              <a:rPr lang="en-US" sz="2200" kern="0" dirty="0" smtClean="0">
                <a:solidFill>
                  <a:schemeClr val="tx1">
                    <a:lumMod val="65000"/>
                    <a:lumOff val="35000"/>
                  </a:schemeClr>
                </a:solidFill>
                <a:latin typeface="Arial (Body)"/>
                <a:cs typeface="Arial (Body)"/>
              </a:rPr>
              <a:t>files</a:t>
            </a:r>
            <a:endParaRPr lang="en-US" sz="2200" kern="0" dirty="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Y</a:t>
            </a:r>
            <a:r>
              <a:rPr lang="en-US" sz="2200" kern="0" dirty="0" smtClean="0">
                <a:solidFill>
                  <a:schemeClr val="tx1">
                    <a:lumMod val="65000"/>
                    <a:lumOff val="35000"/>
                  </a:schemeClr>
                </a:solidFill>
                <a:latin typeface="Arial (Body)"/>
                <a:cs typeface="Arial (Body)"/>
              </a:rPr>
              <a:t>ou have to </a:t>
            </a:r>
            <a:r>
              <a:rPr lang="en-US" sz="2200" kern="0" dirty="0">
                <a:solidFill>
                  <a:schemeClr val="tx1">
                    <a:lumMod val="65000"/>
                    <a:lumOff val="35000"/>
                  </a:schemeClr>
                </a:solidFill>
                <a:latin typeface="Arial (Body)"/>
                <a:cs typeface="Arial (Body)"/>
              </a:rPr>
              <a:t>place any </a:t>
            </a:r>
            <a:r>
              <a:rPr lang="en-US" sz="2200" kern="0" dirty="0" err="1">
                <a:solidFill>
                  <a:schemeClr val="tx1">
                    <a:lumMod val="65000"/>
                    <a:lumOff val="35000"/>
                  </a:schemeClr>
                </a:solidFill>
                <a:latin typeface="Arial (Body)"/>
                <a:cs typeface="Arial (Body)"/>
              </a:rPr>
              <a:t>CloudBees</a:t>
            </a:r>
            <a:r>
              <a:rPr lang="en-US" sz="2200" kern="0" dirty="0">
                <a:solidFill>
                  <a:schemeClr val="tx1">
                    <a:lumMod val="65000"/>
                    <a:lumOff val="35000"/>
                  </a:schemeClr>
                </a:solidFill>
                <a:latin typeface="Arial (Body)"/>
                <a:cs typeface="Arial (Body)"/>
              </a:rPr>
              <a:t>-specific configuration rules </a:t>
            </a:r>
            <a:r>
              <a:rPr lang="en-US" sz="2200" kern="0" dirty="0" smtClean="0">
                <a:solidFill>
                  <a:schemeClr val="tx1">
                    <a:lumMod val="65000"/>
                    <a:lumOff val="35000"/>
                  </a:schemeClr>
                </a:solidFill>
                <a:latin typeface="Arial (Body)"/>
                <a:cs typeface="Arial (Body)"/>
              </a:rPr>
              <a:t>in a </a:t>
            </a:r>
            <a:r>
              <a:rPr lang="en-US" sz="2200" i="1" kern="0" dirty="0">
                <a:solidFill>
                  <a:schemeClr val="tx1">
                    <a:lumMod val="65000"/>
                    <a:lumOff val="35000"/>
                  </a:schemeClr>
                </a:solidFill>
                <a:latin typeface="Arial (Body)"/>
                <a:cs typeface="Arial (Body)"/>
              </a:rPr>
              <a:t>WEB-INF/</a:t>
            </a:r>
            <a:r>
              <a:rPr lang="en-US" sz="2200" i="1" kern="0" dirty="0" err="1">
                <a:solidFill>
                  <a:schemeClr val="tx1">
                    <a:lumMod val="65000"/>
                    <a:lumOff val="35000"/>
                  </a:schemeClr>
                </a:solidFill>
                <a:latin typeface="Arial (Body)"/>
                <a:cs typeface="Arial (Body)"/>
              </a:rPr>
              <a:t>cloudbees-web.xml</a:t>
            </a:r>
            <a:r>
              <a:rPr lang="en-US" sz="2200" kern="0" dirty="0">
                <a:solidFill>
                  <a:schemeClr val="tx1">
                    <a:lumMod val="65000"/>
                    <a:lumOff val="35000"/>
                  </a:schemeClr>
                </a:solidFill>
                <a:latin typeface="Arial (Body)"/>
                <a:cs typeface="Arial (Body)"/>
              </a:rPr>
              <a:t> file</a:t>
            </a:r>
            <a:endParaRPr lang="en-US" sz="2200" kern="0" dirty="0" smtClean="0">
              <a:solidFill>
                <a:schemeClr val="tx1">
                  <a:lumMod val="65000"/>
                  <a:lumOff val="35000"/>
                </a:schemeClr>
              </a:solidFill>
              <a:latin typeface="Arial (Body)"/>
              <a:cs typeface="Arial (Body)"/>
            </a:endParaRPr>
          </a:p>
        </p:txBody>
      </p:sp>
      <p:sp>
        <p:nvSpPr>
          <p:cNvPr id="7" name="Rectangle 6"/>
          <p:cNvSpPr/>
          <p:nvPr/>
        </p:nvSpPr>
        <p:spPr bwMode="auto">
          <a:xfrm>
            <a:off x="1143000" y="2667000"/>
            <a:ext cx="7772400" cy="40386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accent5">
                    <a:lumMod val="50000"/>
                  </a:schemeClr>
                </a:solidFill>
                <a:latin typeface="Courier"/>
                <a:cs typeface="Courier"/>
              </a:rPr>
              <a:t>&lt;</a:t>
            </a:r>
            <a:r>
              <a:rPr lang="en-US" dirty="0" err="1">
                <a:solidFill>
                  <a:schemeClr val="accent5">
                    <a:lumMod val="50000"/>
                  </a:schemeClr>
                </a:solidFill>
                <a:latin typeface="Courier"/>
                <a:cs typeface="Courier"/>
              </a:rPr>
              <a:t>cloudbees</a:t>
            </a:r>
            <a:r>
              <a:rPr lang="en-US" dirty="0">
                <a:solidFill>
                  <a:schemeClr val="accent5">
                    <a:lumMod val="50000"/>
                  </a:schemeClr>
                </a:solidFill>
                <a:latin typeface="Courier"/>
                <a:cs typeface="Courier"/>
              </a:rPr>
              <a:t>-web-app</a:t>
            </a:r>
            <a:r>
              <a:rPr lang="en-US" dirty="0" smtClean="0">
                <a:solidFill>
                  <a:schemeClr val="accent5">
                    <a:lumMod val="50000"/>
                  </a:schemeClr>
                </a:solidFill>
                <a:latin typeface="Courier"/>
                <a:cs typeface="Courier"/>
              </a:rPr>
              <a:t>&gt;</a:t>
            </a:r>
          </a:p>
          <a:p>
            <a:r>
              <a:rPr lang="en-US" dirty="0" smtClean="0">
                <a:solidFill>
                  <a:schemeClr val="accent5">
                    <a:lumMod val="50000"/>
                  </a:schemeClr>
                </a:solidFill>
                <a:latin typeface="Courier"/>
                <a:cs typeface="Courier"/>
              </a:rPr>
              <a:t>	</a:t>
            </a:r>
          </a:p>
          <a:p>
            <a:r>
              <a:rPr lang="en-US" dirty="0">
                <a:solidFill>
                  <a:schemeClr val="accent5">
                    <a:lumMod val="50000"/>
                  </a:schemeClr>
                </a:solidFill>
                <a:latin typeface="Courier"/>
                <a:cs typeface="Courier"/>
              </a:rPr>
              <a:t>	</a:t>
            </a:r>
            <a:r>
              <a:rPr lang="en-US" dirty="0" smtClean="0">
                <a:solidFill>
                  <a:schemeClr val="accent5">
                    <a:lumMod val="50000"/>
                  </a:schemeClr>
                </a:solidFill>
                <a:latin typeface="Courier"/>
                <a:cs typeface="Courier"/>
              </a:rPr>
              <a:t>&lt;</a:t>
            </a:r>
            <a:r>
              <a:rPr lang="en-US" dirty="0" err="1">
                <a:solidFill>
                  <a:schemeClr val="accent5">
                    <a:lumMod val="50000"/>
                  </a:schemeClr>
                </a:solidFill>
                <a:latin typeface="Courier"/>
                <a:cs typeface="Courier"/>
              </a:rPr>
              <a:t>appid</a:t>
            </a:r>
            <a:r>
              <a:rPr lang="en-US" dirty="0">
                <a:solidFill>
                  <a:schemeClr val="accent5">
                    <a:lumMod val="50000"/>
                  </a:schemeClr>
                </a:solidFill>
                <a:latin typeface="Courier"/>
                <a:cs typeface="Courier"/>
              </a:rPr>
              <a:t>&gt;</a:t>
            </a:r>
            <a:r>
              <a:rPr lang="en-US" dirty="0" err="1">
                <a:solidFill>
                  <a:schemeClr val="tx1">
                    <a:lumMod val="75000"/>
                    <a:lumOff val="25000"/>
                  </a:schemeClr>
                </a:solidFill>
                <a:latin typeface="Courier"/>
                <a:cs typeface="Courier"/>
              </a:rPr>
              <a:t>myaccount</a:t>
            </a:r>
            <a:r>
              <a:rPr lang="en-US" dirty="0">
                <a:solidFill>
                  <a:schemeClr val="tx1">
                    <a:lumMod val="75000"/>
                    <a:lumOff val="25000"/>
                  </a:schemeClr>
                </a:solidFill>
                <a:latin typeface="Courier"/>
                <a:cs typeface="Courier"/>
              </a:rPr>
              <a:t>/</a:t>
            </a:r>
            <a:r>
              <a:rPr lang="en-US" dirty="0" err="1">
                <a:solidFill>
                  <a:schemeClr val="tx1">
                    <a:lumMod val="75000"/>
                    <a:lumOff val="25000"/>
                  </a:schemeClr>
                </a:solidFill>
                <a:latin typeface="Courier"/>
                <a:cs typeface="Courier"/>
              </a:rPr>
              <a:t>myapp</a:t>
            </a:r>
            <a:r>
              <a:rPr lang="en-US" dirty="0">
                <a:solidFill>
                  <a:srgbClr val="32946A"/>
                </a:solidFill>
                <a:latin typeface="Courier"/>
                <a:cs typeface="Courier"/>
              </a:rPr>
              <a:t>&lt;/</a:t>
            </a:r>
            <a:r>
              <a:rPr lang="en-US" dirty="0" err="1">
                <a:solidFill>
                  <a:srgbClr val="32946A"/>
                </a:solidFill>
                <a:latin typeface="Courier"/>
                <a:cs typeface="Courier"/>
              </a:rPr>
              <a:t>appid</a:t>
            </a:r>
            <a:r>
              <a:rPr lang="en-US" dirty="0" smtClean="0">
                <a:solidFill>
                  <a:srgbClr val="32946A"/>
                </a:solidFill>
                <a:latin typeface="Courier"/>
                <a:cs typeface="Courier"/>
              </a:rPr>
              <a:t>&gt;</a:t>
            </a:r>
          </a:p>
          <a:p>
            <a:r>
              <a:rPr lang="en-US" dirty="0" smtClean="0">
                <a:solidFill>
                  <a:srgbClr val="32946A"/>
                </a:solidFill>
                <a:latin typeface="Courier"/>
                <a:cs typeface="Courier"/>
              </a:rPr>
              <a:t>	</a:t>
            </a:r>
          </a:p>
          <a:p>
            <a:r>
              <a:rPr lang="en-US" dirty="0">
                <a:solidFill>
                  <a:srgbClr val="32946A"/>
                </a:solidFill>
                <a:latin typeface="Courier"/>
                <a:cs typeface="Courier"/>
              </a:rPr>
              <a:t>	</a:t>
            </a:r>
            <a:r>
              <a:rPr lang="en-US" dirty="0" smtClean="0">
                <a:solidFill>
                  <a:srgbClr val="32946A"/>
                </a:solidFill>
                <a:latin typeface="Courier"/>
                <a:cs typeface="Courier"/>
              </a:rPr>
              <a:t>&lt;</a:t>
            </a:r>
            <a:r>
              <a:rPr lang="en-US" dirty="0">
                <a:solidFill>
                  <a:srgbClr val="32946A"/>
                </a:solidFill>
                <a:latin typeface="Courier"/>
                <a:cs typeface="Courier"/>
              </a:rPr>
              <a:t>resource</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jdbc</a:t>
            </a:r>
            <a:r>
              <a:rPr lang="en-US" dirty="0">
                <a:solidFill>
                  <a:srgbClr val="0000FF"/>
                </a:solidFill>
                <a:latin typeface="Courier"/>
                <a:cs typeface="Courier"/>
              </a:rPr>
              <a:t>/BEES_DB_NAME"</a:t>
            </a:r>
            <a:r>
              <a:rPr lang="en-US" dirty="0">
                <a:solidFill>
                  <a:schemeClr val="tx1">
                    <a:lumMod val="75000"/>
                    <a:lumOff val="25000"/>
                  </a:schemeClr>
                </a:solidFill>
                <a:latin typeface="Courier"/>
                <a:cs typeface="Courier"/>
              </a:rPr>
              <a:t> </a:t>
            </a:r>
            <a:endParaRPr lang="en-US" dirty="0" smtClean="0">
              <a:solidFill>
                <a:schemeClr val="tx1">
                  <a:lumMod val="75000"/>
                  <a:lumOff val="25000"/>
                </a:schemeClr>
              </a:solidFill>
              <a:latin typeface="Courier"/>
              <a:cs typeface="Courier"/>
            </a:endParaRPr>
          </a:p>
          <a:p>
            <a:r>
              <a:rPr lang="en-US" dirty="0" smtClean="0">
                <a:solidFill>
                  <a:schemeClr val="tx1">
                    <a:lumMod val="75000"/>
                    <a:lumOff val="25000"/>
                  </a:schemeClr>
                </a:solidFill>
                <a:latin typeface="Courier"/>
                <a:cs typeface="Courier"/>
              </a:rPr>
              <a:t>			</a:t>
            </a:r>
            <a:r>
              <a:rPr lang="en-US" dirty="0" err="1" smtClean="0">
                <a:solidFill>
                  <a:srgbClr val="7F0055"/>
                </a:solidFill>
                <a:latin typeface="Courier"/>
                <a:cs typeface="Courier"/>
              </a:rPr>
              <a:t>auth</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smtClean="0">
                <a:solidFill>
                  <a:srgbClr val="0000FF"/>
                </a:solidFill>
                <a:latin typeface="Courier"/>
                <a:cs typeface="Courier"/>
              </a:rPr>
              <a:t>Container"</a:t>
            </a:r>
            <a:r>
              <a:rPr lang="en-US" dirty="0" smtClean="0">
                <a:solidFill>
                  <a:schemeClr val="tx1">
                    <a:lumMod val="75000"/>
                    <a:lumOff val="25000"/>
                  </a:schemeClr>
                </a:solidFill>
                <a:latin typeface="Courier"/>
                <a:cs typeface="Courier"/>
              </a:rPr>
              <a:t> </a:t>
            </a:r>
            <a:r>
              <a:rPr lang="en-US" dirty="0" smtClean="0">
                <a:solidFill>
                  <a:srgbClr val="7F0055"/>
                </a:solidFill>
                <a:latin typeface="Courier"/>
                <a:cs typeface="Courier"/>
              </a:rPr>
              <a:t>type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javax.sql.DataSource</a:t>
            </a:r>
            <a:r>
              <a:rPr lang="en-US" dirty="0">
                <a:solidFill>
                  <a:srgbClr val="0000FF"/>
                </a:solidFill>
                <a:latin typeface="Courier"/>
                <a:cs typeface="Courier"/>
              </a:rPr>
              <a:t>"</a:t>
            </a:r>
            <a:r>
              <a:rPr lang="en-US" dirty="0" smtClean="0">
                <a:solidFill>
                  <a:srgbClr val="32946A"/>
                </a:solidFill>
                <a:latin typeface="Courier"/>
                <a:cs typeface="Courier"/>
              </a:rPr>
              <a:t>&gt;</a:t>
            </a:r>
          </a:p>
          <a:p>
            <a:endParaRPr lang="en-US" dirty="0" smtClean="0">
              <a:solidFill>
                <a:srgbClr val="32946A"/>
              </a:solidFill>
              <a:latin typeface="Courier"/>
              <a:cs typeface="Courier"/>
            </a:endParaRP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"username"</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value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"BEES_DB_USER"</a:t>
            </a:r>
            <a:r>
              <a:rPr lang="en-US" dirty="0">
                <a:solidFill>
                  <a:srgbClr val="32946A"/>
                </a:solidFill>
                <a:latin typeface="Courier"/>
                <a:cs typeface="Courier"/>
              </a:rPr>
              <a:t> /</a:t>
            </a:r>
            <a:r>
              <a:rPr lang="en-US" dirty="0" smtClean="0">
                <a:solidFill>
                  <a:srgbClr val="32946A"/>
                </a:solidFill>
                <a:latin typeface="Courier"/>
                <a:cs typeface="Courier"/>
              </a:rPr>
              <a:t>&gt;</a:t>
            </a: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rgbClr val="32946A"/>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"password"</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value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"BEES_DB_PASS"</a:t>
            </a:r>
            <a:r>
              <a:rPr lang="en-US" dirty="0">
                <a:solidFill>
                  <a:schemeClr val="tx1">
                    <a:lumMod val="75000"/>
                    <a:lumOff val="25000"/>
                  </a:schemeClr>
                </a:solidFill>
                <a:latin typeface="Courier"/>
                <a:cs typeface="Courier"/>
              </a:rPr>
              <a:t> </a:t>
            </a:r>
            <a:r>
              <a:rPr lang="en-US" dirty="0">
                <a:solidFill>
                  <a:srgbClr val="32946A"/>
                </a:solidFill>
                <a:latin typeface="Courier"/>
                <a:cs typeface="Courier"/>
              </a:rPr>
              <a:t>/</a:t>
            </a:r>
            <a:r>
              <a:rPr lang="en-US" dirty="0" smtClean="0">
                <a:solidFill>
                  <a:srgbClr val="32946A"/>
                </a:solidFill>
                <a:latin typeface="Courier"/>
                <a:cs typeface="Courier"/>
              </a:rPr>
              <a:t>&gt;</a:t>
            </a: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url</a:t>
            </a:r>
            <a:r>
              <a:rPr lang="en-US" dirty="0">
                <a:solidFill>
                  <a:srgbClr val="0000FF"/>
                </a:solidFill>
                <a:latin typeface="Courier"/>
                <a:cs typeface="Courier"/>
              </a:rPr>
              <a:t>"</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value</a:t>
            </a:r>
            <a:r>
              <a:rPr lang="en-US" dirty="0" smtClean="0">
                <a:solidFill>
                  <a:schemeClr val="tx1">
                    <a:lumMod val="75000"/>
                    <a:lumOff val="25000"/>
                  </a:schemeClr>
                </a:solidFill>
                <a:latin typeface="Courier"/>
                <a:cs typeface="Courier"/>
              </a:rPr>
              <a:t>=</a:t>
            </a:r>
            <a:r>
              <a:rPr lang="en-US" dirty="0" smtClean="0">
                <a:solidFill>
                  <a:srgbClr val="0000FF"/>
                </a:solidFill>
                <a:latin typeface="Courier"/>
                <a:cs typeface="Courier"/>
              </a:rPr>
              <a:t>"BEES_DB_URL"</a:t>
            </a:r>
            <a:r>
              <a:rPr lang="en-US" dirty="0" smtClean="0">
                <a:solidFill>
                  <a:schemeClr val="tx1">
                    <a:lumMod val="75000"/>
                    <a:lumOff val="25000"/>
                  </a:schemeClr>
                </a:solidFill>
                <a:latin typeface="Courier"/>
                <a:cs typeface="Courier"/>
              </a:rPr>
              <a:t> </a:t>
            </a:r>
            <a:r>
              <a:rPr lang="en-US" dirty="0">
                <a:solidFill>
                  <a:srgbClr val="32946A"/>
                </a:solidFill>
                <a:latin typeface="Courier"/>
                <a:cs typeface="Courier"/>
              </a:rPr>
              <a:t>/</a:t>
            </a:r>
            <a:r>
              <a:rPr lang="en-US" dirty="0" smtClean="0">
                <a:solidFill>
                  <a:srgbClr val="32946A"/>
                </a:solidFill>
                <a:latin typeface="Courier"/>
                <a:cs typeface="Courier"/>
              </a:rPr>
              <a:t>&gt;</a:t>
            </a:r>
          </a:p>
          <a:p>
            <a:endParaRPr lang="en-US" dirty="0" smtClean="0">
              <a:solidFill>
                <a:srgbClr val="32946A"/>
              </a:solidFill>
              <a:latin typeface="Courier"/>
              <a:cs typeface="Courier"/>
            </a:endParaRPr>
          </a:p>
          <a:p>
            <a:r>
              <a:rPr lang="en-US" dirty="0" smtClean="0">
                <a:solidFill>
                  <a:srgbClr val="32946A"/>
                </a:solidFill>
                <a:latin typeface="Courier"/>
                <a:cs typeface="Courier"/>
              </a:rPr>
              <a:t>	&lt;</a:t>
            </a:r>
            <a:r>
              <a:rPr lang="en-US" dirty="0">
                <a:solidFill>
                  <a:srgbClr val="32946A"/>
                </a:solidFill>
                <a:latin typeface="Courier"/>
                <a:cs typeface="Courier"/>
              </a:rPr>
              <a:t>/resource</a:t>
            </a:r>
            <a:r>
              <a:rPr lang="en-US" dirty="0" smtClean="0">
                <a:solidFill>
                  <a:srgbClr val="32946A"/>
                </a:solidFill>
                <a:latin typeface="Courier"/>
                <a:cs typeface="Courier"/>
              </a:rPr>
              <a:t>&gt;</a:t>
            </a:r>
          </a:p>
          <a:p>
            <a:endParaRPr lang="en-US" dirty="0" smtClean="0">
              <a:solidFill>
                <a:srgbClr val="32946A"/>
              </a:solidFill>
              <a:latin typeface="Courier"/>
              <a:cs typeface="Courier"/>
            </a:endParaRPr>
          </a:p>
          <a:p>
            <a:r>
              <a:rPr lang="en-US" dirty="0" smtClean="0">
                <a:solidFill>
                  <a:srgbClr val="32946A"/>
                </a:solidFill>
                <a:latin typeface="Courier"/>
                <a:cs typeface="Courier"/>
              </a:rPr>
              <a:t>&lt;</a:t>
            </a:r>
            <a:r>
              <a:rPr lang="en-US" dirty="0">
                <a:solidFill>
                  <a:srgbClr val="32946A"/>
                </a:solidFill>
                <a:latin typeface="Courier"/>
                <a:cs typeface="Courier"/>
              </a:rPr>
              <a:t>/</a:t>
            </a:r>
            <a:r>
              <a:rPr lang="en-US" dirty="0" err="1">
                <a:solidFill>
                  <a:srgbClr val="32946A"/>
                </a:solidFill>
                <a:latin typeface="Courier"/>
                <a:cs typeface="Courier"/>
              </a:rPr>
              <a:t>cloudbees</a:t>
            </a:r>
            <a:r>
              <a:rPr lang="en-US" dirty="0">
                <a:solidFill>
                  <a:srgbClr val="32946A"/>
                </a:solidFill>
                <a:latin typeface="Courier"/>
                <a:cs typeface="Courier"/>
              </a:rPr>
              <a:t>-web-app&gt;</a:t>
            </a:r>
          </a:p>
        </p:txBody>
      </p:sp>
    </p:spTree>
    <p:extLst>
      <p:ext uri="{BB962C8B-B14F-4D97-AF65-F5344CB8AC3E}">
        <p14:creationId xmlns:p14="http://schemas.microsoft.com/office/powerpoint/2010/main" val="28401224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Deploying WAR files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9144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A concrete example of </a:t>
            </a:r>
            <a:r>
              <a:rPr lang="en-US" sz="2200" i="1" kern="0" dirty="0" err="1" smtClean="0">
                <a:solidFill>
                  <a:schemeClr val="tx1">
                    <a:lumMod val="65000"/>
                    <a:lumOff val="35000"/>
                  </a:schemeClr>
                </a:solidFill>
                <a:latin typeface="Arial (Body)"/>
                <a:cs typeface="Arial (Body)"/>
              </a:rPr>
              <a:t>cloudbees</a:t>
            </a:r>
            <a:r>
              <a:rPr lang="en-US" sz="2200" i="1" kern="0" dirty="0" err="1">
                <a:solidFill>
                  <a:schemeClr val="tx1">
                    <a:lumMod val="65000"/>
                    <a:lumOff val="35000"/>
                  </a:schemeClr>
                </a:solidFill>
                <a:latin typeface="Arial (Body)"/>
                <a:cs typeface="Arial (Body)"/>
              </a:rPr>
              <a:t>-web.xml</a:t>
            </a:r>
            <a:r>
              <a:rPr lang="en-US" sz="2200" kern="0" dirty="0">
                <a:solidFill>
                  <a:schemeClr val="tx1">
                    <a:lumMod val="65000"/>
                    <a:lumOff val="35000"/>
                  </a:schemeClr>
                </a:solidFill>
                <a:latin typeface="Arial (Body)"/>
                <a:cs typeface="Arial (Body)"/>
              </a:rPr>
              <a:t> </a:t>
            </a:r>
            <a:r>
              <a:rPr lang="en-US" sz="2200" kern="0" dirty="0" smtClean="0">
                <a:solidFill>
                  <a:schemeClr val="tx1">
                    <a:lumMod val="65000"/>
                    <a:lumOff val="35000"/>
                  </a:schemeClr>
                </a:solidFill>
                <a:latin typeface="Arial (Body)"/>
                <a:cs typeface="Arial (Body)"/>
              </a:rPr>
              <a:t>file:</a:t>
            </a: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smtClean="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The resource name must be the same as defined in your </a:t>
            </a:r>
            <a:r>
              <a:rPr lang="en-US" sz="2200" i="1" kern="0" dirty="0" err="1" smtClean="0">
                <a:solidFill>
                  <a:schemeClr val="tx1">
                    <a:lumMod val="65000"/>
                    <a:lumOff val="35000"/>
                  </a:schemeClr>
                </a:solidFill>
                <a:latin typeface="Arial (Body)"/>
                <a:cs typeface="Arial (Body)"/>
              </a:rPr>
              <a:t>persistence.xml</a:t>
            </a:r>
            <a:r>
              <a:rPr lang="en-US" sz="2200" kern="0" dirty="0" smtClean="0">
                <a:solidFill>
                  <a:schemeClr val="tx1">
                    <a:lumMod val="65000"/>
                    <a:lumOff val="35000"/>
                  </a:schemeClr>
                </a:solidFill>
                <a:latin typeface="Arial (Body)"/>
                <a:cs typeface="Arial (Body)"/>
              </a:rPr>
              <a:t> file</a:t>
            </a:r>
          </a:p>
        </p:txBody>
      </p:sp>
      <p:sp>
        <p:nvSpPr>
          <p:cNvPr id="7" name="Rectangle 6"/>
          <p:cNvSpPr/>
          <p:nvPr/>
        </p:nvSpPr>
        <p:spPr bwMode="auto">
          <a:xfrm>
            <a:off x="1143000" y="1600200"/>
            <a:ext cx="7772400" cy="40386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schemeClr val="accent5">
                    <a:lumMod val="50000"/>
                  </a:schemeClr>
                </a:solidFill>
                <a:latin typeface="Courier"/>
                <a:cs typeface="Courier"/>
              </a:rPr>
              <a:t>&lt;</a:t>
            </a:r>
            <a:r>
              <a:rPr lang="en-US" dirty="0" err="1">
                <a:solidFill>
                  <a:schemeClr val="accent5">
                    <a:lumMod val="50000"/>
                  </a:schemeClr>
                </a:solidFill>
                <a:latin typeface="Courier"/>
                <a:cs typeface="Courier"/>
              </a:rPr>
              <a:t>cloudbees</a:t>
            </a:r>
            <a:r>
              <a:rPr lang="en-US" dirty="0">
                <a:solidFill>
                  <a:schemeClr val="accent5">
                    <a:lumMod val="50000"/>
                  </a:schemeClr>
                </a:solidFill>
                <a:latin typeface="Courier"/>
                <a:cs typeface="Courier"/>
              </a:rPr>
              <a:t>-web-app</a:t>
            </a:r>
            <a:r>
              <a:rPr lang="en-US" dirty="0" smtClean="0">
                <a:solidFill>
                  <a:schemeClr val="accent5">
                    <a:lumMod val="50000"/>
                  </a:schemeClr>
                </a:solidFill>
                <a:latin typeface="Courier"/>
                <a:cs typeface="Courier"/>
              </a:rPr>
              <a:t>&gt;</a:t>
            </a:r>
          </a:p>
          <a:p>
            <a:r>
              <a:rPr lang="en-US" dirty="0">
                <a:solidFill>
                  <a:schemeClr val="accent5">
                    <a:lumMod val="50000"/>
                  </a:schemeClr>
                </a:solidFill>
                <a:latin typeface="Courier"/>
                <a:cs typeface="Courier"/>
              </a:rPr>
              <a:t>	</a:t>
            </a:r>
            <a:r>
              <a:rPr lang="en-US" dirty="0" smtClean="0">
                <a:solidFill>
                  <a:schemeClr val="accent5">
                    <a:lumMod val="50000"/>
                  </a:schemeClr>
                </a:solidFill>
                <a:latin typeface="Courier"/>
                <a:cs typeface="Courier"/>
              </a:rPr>
              <a:t>&lt;</a:t>
            </a:r>
            <a:r>
              <a:rPr lang="en-US" dirty="0" err="1">
                <a:solidFill>
                  <a:schemeClr val="accent5">
                    <a:lumMod val="50000"/>
                  </a:schemeClr>
                </a:solidFill>
                <a:latin typeface="Courier"/>
                <a:cs typeface="Courier"/>
              </a:rPr>
              <a:t>appid</a:t>
            </a:r>
            <a:r>
              <a:rPr lang="en-US" dirty="0" smtClean="0">
                <a:solidFill>
                  <a:schemeClr val="accent5">
                    <a:lumMod val="50000"/>
                  </a:schemeClr>
                </a:solidFill>
                <a:latin typeface="Courier"/>
                <a:cs typeface="Courier"/>
              </a:rPr>
              <a:t>&gt;</a:t>
            </a:r>
            <a:r>
              <a:rPr lang="en-US" dirty="0" err="1">
                <a:solidFill>
                  <a:schemeClr val="tx1">
                    <a:lumMod val="75000"/>
                    <a:lumOff val="25000"/>
                  </a:schemeClr>
                </a:solidFill>
                <a:latin typeface="Courier"/>
                <a:cs typeface="Courier"/>
              </a:rPr>
              <a:t>supinfo</a:t>
            </a:r>
            <a:r>
              <a:rPr lang="en-US" dirty="0">
                <a:solidFill>
                  <a:schemeClr val="tx1">
                    <a:lumMod val="75000"/>
                    <a:lumOff val="25000"/>
                  </a:schemeClr>
                </a:solidFill>
                <a:latin typeface="Courier"/>
                <a:cs typeface="Courier"/>
              </a:rPr>
              <a:t>/</a:t>
            </a:r>
            <a:r>
              <a:rPr lang="en-US" dirty="0" err="1">
                <a:solidFill>
                  <a:schemeClr val="tx1">
                    <a:lumMod val="75000"/>
                    <a:lumOff val="25000"/>
                  </a:schemeClr>
                </a:solidFill>
                <a:latin typeface="Courier"/>
                <a:cs typeface="Courier"/>
              </a:rPr>
              <a:t>contactbook</a:t>
            </a:r>
            <a:r>
              <a:rPr lang="en-US" dirty="0" smtClean="0">
                <a:solidFill>
                  <a:srgbClr val="32946A"/>
                </a:solidFill>
                <a:latin typeface="Courier"/>
                <a:cs typeface="Courier"/>
              </a:rPr>
              <a:t>&lt;</a:t>
            </a:r>
            <a:r>
              <a:rPr lang="en-US" dirty="0">
                <a:solidFill>
                  <a:srgbClr val="32946A"/>
                </a:solidFill>
                <a:latin typeface="Courier"/>
                <a:cs typeface="Courier"/>
              </a:rPr>
              <a:t>/</a:t>
            </a:r>
            <a:r>
              <a:rPr lang="en-US" dirty="0" err="1">
                <a:solidFill>
                  <a:srgbClr val="32946A"/>
                </a:solidFill>
                <a:latin typeface="Courier"/>
                <a:cs typeface="Courier"/>
              </a:rPr>
              <a:t>appid</a:t>
            </a:r>
            <a:r>
              <a:rPr lang="en-US" dirty="0" smtClean="0">
                <a:solidFill>
                  <a:srgbClr val="32946A"/>
                </a:solidFill>
                <a:latin typeface="Courier"/>
                <a:cs typeface="Courier"/>
              </a:rPr>
              <a:t>&gt;</a:t>
            </a:r>
          </a:p>
          <a:p>
            <a:r>
              <a:rPr lang="en-US" dirty="0" smtClean="0">
                <a:solidFill>
                  <a:srgbClr val="32946A"/>
                </a:solidFill>
                <a:latin typeface="Courier"/>
                <a:cs typeface="Courier"/>
              </a:rPr>
              <a:t>	</a:t>
            </a:r>
          </a:p>
          <a:p>
            <a:r>
              <a:rPr lang="en-US" dirty="0">
                <a:solidFill>
                  <a:srgbClr val="32946A"/>
                </a:solidFill>
                <a:latin typeface="Courier"/>
                <a:cs typeface="Courier"/>
              </a:rPr>
              <a:t>	</a:t>
            </a:r>
            <a:r>
              <a:rPr lang="en-US" dirty="0" smtClean="0">
                <a:solidFill>
                  <a:srgbClr val="32946A"/>
                </a:solidFill>
                <a:latin typeface="Courier"/>
                <a:cs typeface="Courier"/>
              </a:rPr>
              <a:t>&lt;</a:t>
            </a:r>
            <a:r>
              <a:rPr lang="en-US" dirty="0">
                <a:solidFill>
                  <a:srgbClr val="32946A"/>
                </a:solidFill>
                <a:latin typeface="Courier"/>
                <a:cs typeface="Courier"/>
              </a:rPr>
              <a:t>resource</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jdbc</a:t>
            </a:r>
            <a:r>
              <a:rPr lang="en-US" dirty="0">
                <a:solidFill>
                  <a:srgbClr val="0000FF"/>
                </a:solidFill>
                <a:latin typeface="Courier"/>
                <a:cs typeface="Courier"/>
              </a:rPr>
              <a:t>/</a:t>
            </a:r>
            <a:r>
              <a:rPr lang="en-US" dirty="0" err="1">
                <a:solidFill>
                  <a:srgbClr val="0000FF"/>
                </a:solidFill>
                <a:latin typeface="Courier"/>
                <a:cs typeface="Courier"/>
              </a:rPr>
              <a:t>contactbook</a:t>
            </a:r>
            <a:r>
              <a:rPr lang="en-US" dirty="0">
                <a:solidFill>
                  <a:srgbClr val="0000FF"/>
                </a:solidFill>
                <a:latin typeface="Courier"/>
                <a:cs typeface="Courier"/>
              </a:rPr>
              <a:t>"</a:t>
            </a:r>
            <a:r>
              <a:rPr lang="en-US" dirty="0" smtClean="0">
                <a:solidFill>
                  <a:schemeClr val="tx1">
                    <a:lumMod val="75000"/>
                    <a:lumOff val="25000"/>
                  </a:schemeClr>
                </a:solidFill>
                <a:latin typeface="Courier"/>
                <a:cs typeface="Courier"/>
              </a:rPr>
              <a:t> </a:t>
            </a:r>
          </a:p>
          <a:p>
            <a:r>
              <a:rPr lang="en-US" dirty="0" smtClean="0">
                <a:solidFill>
                  <a:schemeClr val="tx1">
                    <a:lumMod val="75000"/>
                    <a:lumOff val="25000"/>
                  </a:schemeClr>
                </a:solidFill>
                <a:latin typeface="Courier"/>
                <a:cs typeface="Courier"/>
              </a:rPr>
              <a:t>			</a:t>
            </a:r>
            <a:r>
              <a:rPr lang="en-US" dirty="0" err="1" smtClean="0">
                <a:solidFill>
                  <a:srgbClr val="7F0055"/>
                </a:solidFill>
                <a:latin typeface="Courier"/>
                <a:cs typeface="Courier"/>
              </a:rPr>
              <a:t>auth</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smtClean="0">
                <a:solidFill>
                  <a:srgbClr val="0000FF"/>
                </a:solidFill>
                <a:latin typeface="Courier"/>
                <a:cs typeface="Courier"/>
              </a:rPr>
              <a:t>Container"</a:t>
            </a:r>
            <a:r>
              <a:rPr lang="en-US" dirty="0" smtClean="0">
                <a:solidFill>
                  <a:schemeClr val="tx1">
                    <a:lumMod val="75000"/>
                    <a:lumOff val="25000"/>
                  </a:schemeClr>
                </a:solidFill>
                <a:latin typeface="Courier"/>
                <a:cs typeface="Courier"/>
              </a:rPr>
              <a:t> </a:t>
            </a:r>
            <a:r>
              <a:rPr lang="en-US" dirty="0" smtClean="0">
                <a:solidFill>
                  <a:srgbClr val="7F0055"/>
                </a:solidFill>
                <a:latin typeface="Courier"/>
                <a:cs typeface="Courier"/>
              </a:rPr>
              <a:t>type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javax.sql.DataSource</a:t>
            </a:r>
            <a:r>
              <a:rPr lang="en-US" dirty="0">
                <a:solidFill>
                  <a:srgbClr val="0000FF"/>
                </a:solidFill>
                <a:latin typeface="Courier"/>
                <a:cs typeface="Courier"/>
              </a:rPr>
              <a:t>"</a:t>
            </a:r>
            <a:r>
              <a:rPr lang="en-US" dirty="0" smtClean="0">
                <a:solidFill>
                  <a:srgbClr val="32946A"/>
                </a:solidFill>
                <a:latin typeface="Courier"/>
                <a:cs typeface="Courier"/>
              </a:rPr>
              <a:t>&gt;</a:t>
            </a:r>
          </a:p>
          <a:p>
            <a:endParaRPr lang="en-US" dirty="0" smtClean="0">
              <a:solidFill>
                <a:srgbClr val="32946A"/>
              </a:solidFill>
              <a:latin typeface="Courier"/>
              <a:cs typeface="Courier"/>
            </a:endParaRP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"username"</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value</a:t>
            </a:r>
            <a:r>
              <a:rPr lang="en-US" dirty="0" smtClean="0">
                <a:solidFill>
                  <a:schemeClr val="tx1">
                    <a:lumMod val="75000"/>
                    <a:lumOff val="25000"/>
                  </a:schemeClr>
                </a:solidFill>
                <a:latin typeface="Courier"/>
                <a:cs typeface="Courier"/>
              </a:rPr>
              <a:t>=</a:t>
            </a:r>
            <a:r>
              <a:rPr lang="en-US" dirty="0" smtClean="0">
                <a:solidFill>
                  <a:srgbClr val="0000FF"/>
                </a:solidFill>
                <a:latin typeface="Courier"/>
                <a:cs typeface="Courier"/>
              </a:rPr>
              <a:t>"plop"</a:t>
            </a:r>
            <a:r>
              <a:rPr lang="en-US" dirty="0" smtClean="0">
                <a:solidFill>
                  <a:srgbClr val="32946A"/>
                </a:solidFill>
                <a:latin typeface="Courier"/>
                <a:cs typeface="Courier"/>
              </a:rPr>
              <a:t> </a:t>
            </a:r>
            <a:r>
              <a:rPr lang="en-US" dirty="0">
                <a:solidFill>
                  <a:srgbClr val="32946A"/>
                </a:solidFill>
                <a:latin typeface="Courier"/>
                <a:cs typeface="Courier"/>
              </a:rPr>
              <a:t>/</a:t>
            </a:r>
            <a:r>
              <a:rPr lang="en-US" dirty="0" smtClean="0">
                <a:solidFill>
                  <a:srgbClr val="32946A"/>
                </a:solidFill>
                <a:latin typeface="Courier"/>
                <a:cs typeface="Courier"/>
              </a:rPr>
              <a:t>&gt;</a:t>
            </a: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rgbClr val="32946A"/>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"password"</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value</a:t>
            </a:r>
            <a:r>
              <a:rPr lang="en-US" dirty="0" smtClean="0">
                <a:solidFill>
                  <a:schemeClr val="tx1">
                    <a:lumMod val="75000"/>
                    <a:lumOff val="25000"/>
                  </a:schemeClr>
                </a:solidFill>
                <a:latin typeface="Courier"/>
                <a:cs typeface="Courier"/>
              </a:rPr>
              <a:t>=</a:t>
            </a:r>
            <a:r>
              <a:rPr lang="en-US" dirty="0" smtClean="0">
                <a:solidFill>
                  <a:srgbClr val="0000FF"/>
                </a:solidFill>
                <a:latin typeface="Courier"/>
                <a:cs typeface="Courier"/>
              </a:rPr>
              <a:t>"plop"</a:t>
            </a:r>
            <a:r>
              <a:rPr lang="en-US" dirty="0" smtClean="0">
                <a:solidFill>
                  <a:schemeClr val="tx1">
                    <a:lumMod val="75000"/>
                    <a:lumOff val="25000"/>
                  </a:schemeClr>
                </a:solidFill>
                <a:latin typeface="Courier"/>
                <a:cs typeface="Courier"/>
              </a:rPr>
              <a:t> </a:t>
            </a:r>
            <a:r>
              <a:rPr lang="en-US" dirty="0">
                <a:solidFill>
                  <a:srgbClr val="32946A"/>
                </a:solidFill>
                <a:latin typeface="Courier"/>
                <a:cs typeface="Courier"/>
              </a:rPr>
              <a:t>/</a:t>
            </a:r>
            <a:r>
              <a:rPr lang="en-US" dirty="0" smtClean="0">
                <a:solidFill>
                  <a:srgbClr val="32946A"/>
                </a:solidFill>
                <a:latin typeface="Courier"/>
                <a:cs typeface="Courier"/>
              </a:rPr>
              <a:t>&gt;</a:t>
            </a:r>
          </a:p>
          <a:p>
            <a:r>
              <a:rPr lang="en-US" dirty="0" smtClean="0">
                <a:solidFill>
                  <a:srgbClr val="32946A"/>
                </a:solidFill>
                <a:latin typeface="Courier"/>
                <a:cs typeface="Courier"/>
              </a:rPr>
              <a:t>		&lt;</a:t>
            </a:r>
            <a:r>
              <a:rPr lang="en-US" dirty="0" err="1">
                <a:solidFill>
                  <a:srgbClr val="32946A"/>
                </a:solidFill>
                <a:latin typeface="Courier"/>
                <a:cs typeface="Courier"/>
              </a:rPr>
              <a:t>param</a:t>
            </a:r>
            <a:r>
              <a:rPr lang="en-US" dirty="0">
                <a:solidFill>
                  <a:schemeClr val="tx1">
                    <a:lumMod val="75000"/>
                    <a:lumOff val="25000"/>
                  </a:schemeClr>
                </a:solidFill>
                <a:latin typeface="Courier"/>
                <a:cs typeface="Courier"/>
              </a:rPr>
              <a:t> </a:t>
            </a:r>
            <a:r>
              <a:rPr lang="en-US" dirty="0">
                <a:solidFill>
                  <a:srgbClr val="7F0055"/>
                </a:solidFill>
                <a:latin typeface="Courier"/>
                <a:cs typeface="Courier"/>
              </a:rPr>
              <a:t>name</a:t>
            </a:r>
            <a:r>
              <a:rPr lang="en-US" dirty="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url</a:t>
            </a:r>
            <a:r>
              <a:rPr lang="en-US" dirty="0">
                <a:solidFill>
                  <a:srgbClr val="0000FF"/>
                </a:solidFill>
                <a:latin typeface="Courier"/>
                <a:cs typeface="Courier"/>
              </a:rPr>
              <a:t>"</a:t>
            </a:r>
            <a:r>
              <a:rPr lang="en-US" dirty="0">
                <a:solidFill>
                  <a:schemeClr val="tx1">
                    <a:lumMod val="75000"/>
                    <a:lumOff val="25000"/>
                  </a:schemeClr>
                </a:solidFill>
                <a:latin typeface="Courier"/>
                <a:cs typeface="Courier"/>
              </a:rPr>
              <a:t> </a:t>
            </a:r>
            <a:endParaRPr lang="en-US" dirty="0" smtClean="0">
              <a:solidFill>
                <a:schemeClr val="tx1">
                  <a:lumMod val="75000"/>
                  <a:lumOff val="25000"/>
                </a:schemeClr>
              </a:solidFill>
              <a:latin typeface="Courier"/>
              <a:cs typeface="Courier"/>
            </a:endParaRPr>
          </a:p>
          <a:p>
            <a:r>
              <a:rPr lang="en-US" dirty="0">
                <a:solidFill>
                  <a:schemeClr val="tx1">
                    <a:lumMod val="75000"/>
                    <a:lumOff val="25000"/>
                  </a:schemeClr>
                </a:solidFill>
                <a:latin typeface="Courier"/>
                <a:cs typeface="Courier"/>
              </a:rPr>
              <a:t>	</a:t>
            </a:r>
            <a:r>
              <a:rPr lang="en-US" dirty="0" smtClean="0">
                <a:solidFill>
                  <a:schemeClr val="tx1">
                    <a:lumMod val="75000"/>
                    <a:lumOff val="25000"/>
                  </a:schemeClr>
                </a:solidFill>
                <a:latin typeface="Courier"/>
                <a:cs typeface="Courier"/>
              </a:rPr>
              <a:t>		</a:t>
            </a:r>
            <a:r>
              <a:rPr lang="en-US" dirty="0" smtClean="0">
                <a:solidFill>
                  <a:srgbClr val="7F0055"/>
                </a:solidFill>
                <a:latin typeface="Courier"/>
                <a:cs typeface="Courier"/>
              </a:rPr>
              <a:t>value</a:t>
            </a:r>
            <a:r>
              <a:rPr lang="en-US" dirty="0" smtClean="0">
                <a:solidFill>
                  <a:schemeClr val="tx1">
                    <a:lumMod val="75000"/>
                    <a:lumOff val="25000"/>
                  </a:schemeClr>
                </a:solidFill>
                <a:latin typeface="Courier"/>
                <a:cs typeface="Courier"/>
              </a:rPr>
              <a:t>=</a:t>
            </a:r>
            <a:r>
              <a:rPr lang="en-US" dirty="0">
                <a:solidFill>
                  <a:srgbClr val="0000FF"/>
                </a:solidFill>
                <a:latin typeface="Courier"/>
                <a:cs typeface="Courier"/>
              </a:rPr>
              <a:t>"</a:t>
            </a:r>
            <a:r>
              <a:rPr lang="en-US" dirty="0" err="1">
                <a:solidFill>
                  <a:srgbClr val="0000FF"/>
                </a:solidFill>
                <a:latin typeface="Courier"/>
                <a:cs typeface="Courier"/>
              </a:rPr>
              <a:t>jdbc:mysql</a:t>
            </a:r>
            <a:r>
              <a:rPr lang="en-US" dirty="0">
                <a:solidFill>
                  <a:srgbClr val="0000FF"/>
                </a:solidFill>
                <a:latin typeface="Courier"/>
                <a:cs typeface="Courier"/>
              </a:rPr>
              <a:t>:/</a:t>
            </a:r>
            <a:r>
              <a:rPr lang="en-US" dirty="0" smtClean="0">
                <a:solidFill>
                  <a:srgbClr val="0000FF"/>
                </a:solidFill>
                <a:latin typeface="Courier"/>
                <a:cs typeface="Courier"/>
              </a:rPr>
              <a:t>/[…].</a:t>
            </a:r>
            <a:r>
              <a:rPr lang="en-US" dirty="0">
                <a:solidFill>
                  <a:srgbClr val="0000FF"/>
                </a:solidFill>
                <a:latin typeface="Courier"/>
                <a:cs typeface="Courier"/>
              </a:rPr>
              <a:t>amazonaws.com:3306</a:t>
            </a:r>
            <a:r>
              <a:rPr lang="en-US" dirty="0" smtClean="0">
                <a:solidFill>
                  <a:srgbClr val="0000FF"/>
                </a:solidFill>
                <a:latin typeface="Courier"/>
                <a:cs typeface="Courier"/>
              </a:rPr>
              <a:t>/			</a:t>
            </a:r>
            <a:r>
              <a:rPr lang="en-US" dirty="0" err="1" smtClean="0">
                <a:solidFill>
                  <a:srgbClr val="0000FF"/>
                </a:solidFill>
                <a:latin typeface="Courier"/>
                <a:cs typeface="Courier"/>
              </a:rPr>
              <a:t>contactbook</a:t>
            </a:r>
            <a:r>
              <a:rPr lang="en-US" dirty="0">
                <a:solidFill>
                  <a:srgbClr val="0000FF"/>
                </a:solidFill>
                <a:latin typeface="Courier"/>
                <a:cs typeface="Courier"/>
              </a:rPr>
              <a:t>"</a:t>
            </a:r>
            <a:r>
              <a:rPr lang="en-US" dirty="0" smtClean="0">
                <a:solidFill>
                  <a:schemeClr val="tx1">
                    <a:lumMod val="75000"/>
                    <a:lumOff val="25000"/>
                  </a:schemeClr>
                </a:solidFill>
                <a:latin typeface="Courier"/>
                <a:cs typeface="Courier"/>
              </a:rPr>
              <a:t> </a:t>
            </a:r>
            <a:r>
              <a:rPr lang="en-US" dirty="0">
                <a:solidFill>
                  <a:srgbClr val="32946A"/>
                </a:solidFill>
                <a:latin typeface="Courier"/>
                <a:cs typeface="Courier"/>
              </a:rPr>
              <a:t>/</a:t>
            </a:r>
            <a:r>
              <a:rPr lang="en-US" dirty="0" smtClean="0">
                <a:solidFill>
                  <a:srgbClr val="32946A"/>
                </a:solidFill>
                <a:latin typeface="Courier"/>
                <a:cs typeface="Courier"/>
              </a:rPr>
              <a:t>&gt;</a:t>
            </a:r>
          </a:p>
          <a:p>
            <a:endParaRPr lang="en-US" dirty="0" smtClean="0">
              <a:solidFill>
                <a:srgbClr val="32946A"/>
              </a:solidFill>
              <a:latin typeface="Courier"/>
              <a:cs typeface="Courier"/>
            </a:endParaRPr>
          </a:p>
          <a:p>
            <a:r>
              <a:rPr lang="en-US" dirty="0" smtClean="0">
                <a:solidFill>
                  <a:srgbClr val="32946A"/>
                </a:solidFill>
                <a:latin typeface="Courier"/>
                <a:cs typeface="Courier"/>
              </a:rPr>
              <a:t>	&lt;</a:t>
            </a:r>
            <a:r>
              <a:rPr lang="en-US" dirty="0">
                <a:solidFill>
                  <a:srgbClr val="32946A"/>
                </a:solidFill>
                <a:latin typeface="Courier"/>
                <a:cs typeface="Courier"/>
              </a:rPr>
              <a:t>/resource</a:t>
            </a:r>
            <a:r>
              <a:rPr lang="en-US" dirty="0" smtClean="0">
                <a:solidFill>
                  <a:srgbClr val="32946A"/>
                </a:solidFill>
                <a:latin typeface="Courier"/>
                <a:cs typeface="Courier"/>
              </a:rPr>
              <a:t>&gt;</a:t>
            </a:r>
          </a:p>
          <a:p>
            <a:r>
              <a:rPr lang="en-US" dirty="0" smtClean="0">
                <a:solidFill>
                  <a:srgbClr val="32946A"/>
                </a:solidFill>
                <a:latin typeface="Courier"/>
                <a:cs typeface="Courier"/>
              </a:rPr>
              <a:t>&lt;</a:t>
            </a:r>
            <a:r>
              <a:rPr lang="en-US" dirty="0">
                <a:solidFill>
                  <a:srgbClr val="32946A"/>
                </a:solidFill>
                <a:latin typeface="Courier"/>
                <a:cs typeface="Courier"/>
              </a:rPr>
              <a:t>/</a:t>
            </a:r>
            <a:r>
              <a:rPr lang="en-US" dirty="0" err="1">
                <a:solidFill>
                  <a:srgbClr val="32946A"/>
                </a:solidFill>
                <a:latin typeface="Courier"/>
                <a:cs typeface="Courier"/>
              </a:rPr>
              <a:t>cloudbees</a:t>
            </a:r>
            <a:r>
              <a:rPr lang="en-US" dirty="0">
                <a:solidFill>
                  <a:srgbClr val="32946A"/>
                </a:solidFill>
                <a:latin typeface="Courier"/>
                <a:cs typeface="Courier"/>
              </a:rPr>
              <a:t>-web-app&gt;</a:t>
            </a:r>
          </a:p>
        </p:txBody>
      </p:sp>
    </p:spTree>
    <p:extLst>
      <p:ext uri="{BB962C8B-B14F-4D97-AF65-F5344CB8AC3E}">
        <p14:creationId xmlns:p14="http://schemas.microsoft.com/office/powerpoint/2010/main" val="931139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0" end="10"/>
                                            </p:txEl>
                                          </p:spTgt>
                                        </p:tgtEl>
                                        <p:attrNameLst>
                                          <p:attrName>style.visibility</p:attrName>
                                        </p:attrNameLst>
                                      </p:cBhvr>
                                      <p:to>
                                        <p:strVal val="visible"/>
                                      </p:to>
                                    </p:set>
                                    <p:animEffect transition="in" filter="fade">
                                      <p:cBhvr>
                                        <p:cTn id="1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a:t>Introduction</a:t>
            </a:r>
          </a:p>
        </p:txBody>
      </p:sp>
      <p:sp>
        <p:nvSpPr>
          <p:cNvPr id="7171" name="Rectangle 3"/>
          <p:cNvSpPr>
            <a:spLocks noGrp="1" noChangeArrowheads="1"/>
          </p:cNvSpPr>
          <p:nvPr>
            <p:ph type="subTitle" idx="1"/>
          </p:nvPr>
        </p:nvSpPr>
        <p:spPr/>
        <p:txBody>
          <a:bodyPr/>
          <a:lstStyle/>
          <a:p>
            <a:pPr eaLnBrk="1" hangingPunct="1">
              <a:buFont typeface="Wingdings" charset="2"/>
              <a:buNone/>
            </a:pPr>
            <a:r>
              <a:rPr lang="en-US" dirty="0" smtClean="0"/>
              <a:t>Validation issues…</a:t>
            </a:r>
            <a:endParaRPr lang="en-US" dirty="0"/>
          </a:p>
        </p:txBody>
      </p:sp>
      <p:pic>
        <p:nvPicPr>
          <p:cNvPr id="7172" name="Picture 5" descr="emblem_class"/>
          <p:cNvPicPr>
            <a:picLocks noChangeAspect="1" noChangeArrowheads="1"/>
          </p:cNvPicPr>
          <p:nvPr/>
        </p:nvPicPr>
        <p:blipFill>
          <a:blip r:embed="rId4" cstate="print"/>
          <a:srcRect/>
          <a:stretch>
            <a:fillRect/>
          </a:stretch>
        </p:blipFill>
        <p:spPr bwMode="auto">
          <a:xfrm>
            <a:off x="914400" y="2057400"/>
            <a:ext cx="1371600" cy="1371600"/>
          </a:xfrm>
          <a:prstGeom prst="rect">
            <a:avLst/>
          </a:prstGeom>
          <a:noFill/>
          <a:ln w="9525">
            <a:noFill/>
            <a:miter lim="800000"/>
            <a:headEnd/>
            <a:tailEnd/>
          </a:ln>
        </p:spPr>
      </p:pic>
      <p:sp>
        <p:nvSpPr>
          <p:cNvPr id="7173" name="Text Box 5"/>
          <p:cNvSpPr txBox="1">
            <a:spLocks noChangeArrowheads="1"/>
          </p:cNvSpPr>
          <p:nvPr/>
        </p:nvSpPr>
        <p:spPr bwMode="auto">
          <a:xfrm>
            <a:off x="179388" y="188913"/>
            <a:ext cx="8172450" cy="369332"/>
          </a:xfrm>
          <a:prstGeom prst="rect">
            <a:avLst/>
          </a:prstGeom>
          <a:noFill/>
          <a:ln w="12700">
            <a:noFill/>
            <a:miter lim="800000"/>
            <a:headEnd/>
            <a:tailEnd/>
          </a:ln>
        </p:spPr>
        <p:txBody>
          <a:bodyPr>
            <a:prstTxWarp prst="textNoShape">
              <a:avLst/>
            </a:prstTxWarp>
            <a:spAutoFit/>
          </a:bodyPr>
          <a:lstStyle/>
          <a:p>
            <a:pPr defTabSz="914400">
              <a:spcBef>
                <a:spcPct val="50000"/>
              </a:spcBef>
              <a:buClrTx/>
              <a:buSzTx/>
              <a:buFontTx/>
              <a:buNone/>
            </a:pPr>
            <a:r>
              <a:rPr lang="fr-FR" b="1" dirty="0" err="1" smtClean="0">
                <a:solidFill>
                  <a:srgbClr val="000000"/>
                </a:solidFill>
                <a:ea typeface="+mn-ea"/>
                <a:cs typeface="+mn-cs"/>
              </a:rPr>
              <a:t>CloudBees</a:t>
            </a:r>
            <a:endParaRPr lang="fr-FR" b="1" dirty="0">
              <a:solidFill>
                <a:srgbClr val="000000"/>
              </a:solidFill>
              <a:ea typeface="+mn-ea"/>
              <a:cs typeface="+mn-cs"/>
            </a:endParaRPr>
          </a:p>
        </p:txBody>
      </p:sp>
    </p:spTree>
    <p:custDataLst>
      <p:tags r:id="rId1"/>
    </p:custDataLst>
    <p:extLst>
      <p:ext uri="{BB962C8B-B14F-4D97-AF65-F5344CB8AC3E}">
        <p14:creationId xmlns:p14="http://schemas.microsoft.com/office/powerpoint/2010/main" val="12628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JSR Implementations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If you want to deploy a Java EE 6 application</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Remember </a:t>
            </a:r>
            <a:r>
              <a:rPr lang="en-US" sz="2200" kern="0" dirty="0" err="1" smtClean="0">
                <a:solidFill>
                  <a:schemeClr val="tx1">
                    <a:lumMod val="65000"/>
                    <a:lumOff val="35000"/>
                  </a:schemeClr>
                </a:solidFill>
                <a:latin typeface="Arial (Body)"/>
                <a:cs typeface="Arial (Body)"/>
              </a:rPr>
              <a:t>CloudBees</a:t>
            </a:r>
            <a:r>
              <a:rPr lang="en-US" sz="2200" kern="0" dirty="0" smtClean="0">
                <a:solidFill>
                  <a:schemeClr val="tx1">
                    <a:lumMod val="65000"/>
                    <a:lumOff val="35000"/>
                  </a:schemeClr>
                </a:solidFill>
                <a:latin typeface="Arial (Body)"/>
                <a:cs typeface="Arial (Body)"/>
              </a:rPr>
              <a:t> use a </a:t>
            </a:r>
            <a:r>
              <a:rPr lang="en-US" sz="2200" kern="0" dirty="0" err="1" smtClean="0">
                <a:solidFill>
                  <a:schemeClr val="tx1">
                    <a:lumMod val="65000"/>
                    <a:lumOff val="35000"/>
                  </a:schemeClr>
                </a:solidFill>
                <a:latin typeface="Arial (Body)"/>
                <a:cs typeface="Arial (Body)"/>
              </a:rPr>
              <a:t>JBoss</a:t>
            </a:r>
            <a:r>
              <a:rPr lang="en-US" sz="2200" kern="0" dirty="0" smtClean="0">
                <a:solidFill>
                  <a:schemeClr val="tx1">
                    <a:lumMod val="65000"/>
                    <a:lumOff val="35000"/>
                  </a:schemeClr>
                </a:solidFill>
                <a:latin typeface="Arial (Body)"/>
                <a:cs typeface="Arial (Body)"/>
              </a:rPr>
              <a:t> !</a:t>
            </a:r>
          </a:p>
          <a:p>
            <a:pPr marL="798513" lvl="1" indent="-341313">
              <a:spcBef>
                <a:spcPts val="550"/>
              </a:spcBef>
              <a:spcAft>
                <a:spcPts val="825"/>
              </a:spcAft>
              <a:buClr>
                <a:srgbClr val="777777"/>
              </a:buClr>
              <a:buFont typeface="Wingdings" charset="2"/>
              <a:buChar char=""/>
            </a:pPr>
            <a:endParaRPr lang="en-US" sz="2200" kern="0" dirty="0">
              <a:solidFill>
                <a:schemeClr val="tx1">
                  <a:lumMod val="65000"/>
                  <a:lumOff val="35000"/>
                </a:schemeClr>
              </a:solidFill>
              <a:latin typeface="Arial (Body)"/>
              <a:cs typeface="Arial (Body)"/>
            </a:endParaRP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To avoid problems, it is advised to use the same JSR implementations than the one using by default by the AS</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JAX-RS: </a:t>
            </a:r>
            <a:r>
              <a:rPr lang="en-US" sz="2200" kern="0" dirty="0" err="1" smtClean="0">
                <a:solidFill>
                  <a:schemeClr val="tx1">
                    <a:lumMod val="65000"/>
                    <a:lumOff val="35000"/>
                  </a:schemeClr>
                </a:solidFill>
                <a:latin typeface="Arial (Body)"/>
                <a:cs typeface="Arial (Body)"/>
              </a:rPr>
              <a:t>RESTEasy</a:t>
            </a:r>
            <a:endParaRPr lang="en-US" sz="2200" kern="0" dirty="0" smtClean="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JPA: Hibernate</a:t>
            </a:r>
          </a:p>
          <a:p>
            <a:pPr lvl="1">
              <a:spcBef>
                <a:spcPts val="550"/>
              </a:spcBef>
              <a:spcAft>
                <a:spcPts val="825"/>
              </a:spcAft>
              <a:buClr>
                <a:srgbClr val="777777"/>
              </a:buClr>
            </a:pPr>
            <a:endParaRPr lang="en-US" sz="2200" kern="0" dirty="0" smtClean="0">
              <a:solidFill>
                <a:schemeClr val="tx1">
                  <a:lumMod val="65000"/>
                  <a:lumOff val="35000"/>
                </a:schemeClr>
              </a:solidFill>
              <a:latin typeface="Arial (Body)"/>
              <a:cs typeface="Arial (Body)"/>
            </a:endParaRPr>
          </a:p>
        </p:txBody>
      </p:sp>
    </p:spTree>
    <p:extLst>
      <p:ext uri="{BB962C8B-B14F-4D97-AF65-F5344CB8AC3E}">
        <p14:creationId xmlns:p14="http://schemas.microsoft.com/office/powerpoint/2010/main" val="24307268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Constraints - JAX-RS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9144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For change JAX-RS implementation :</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Delete the Jersey Servlet from your </a:t>
            </a:r>
            <a:r>
              <a:rPr lang="en-US" sz="2200" i="1" kern="0" dirty="0" err="1" smtClean="0">
                <a:solidFill>
                  <a:schemeClr val="tx1">
                    <a:lumMod val="65000"/>
                    <a:lumOff val="35000"/>
                  </a:schemeClr>
                </a:solidFill>
                <a:latin typeface="Arial (Body)"/>
                <a:cs typeface="Arial (Body)"/>
              </a:rPr>
              <a:t>web.xml</a:t>
            </a:r>
            <a:r>
              <a:rPr lang="en-US" sz="2200" i="1" kern="0" dirty="0" smtClean="0">
                <a:solidFill>
                  <a:schemeClr val="tx1">
                    <a:lumMod val="65000"/>
                    <a:lumOff val="35000"/>
                  </a:schemeClr>
                </a:solidFill>
                <a:latin typeface="Arial (Body)"/>
                <a:cs typeface="Arial (Body)"/>
              </a:rPr>
              <a:t> </a:t>
            </a:r>
            <a:r>
              <a:rPr lang="en-US" sz="2200" kern="0" dirty="0" smtClean="0">
                <a:solidFill>
                  <a:schemeClr val="tx1">
                    <a:lumMod val="65000"/>
                    <a:lumOff val="35000"/>
                  </a:schemeClr>
                </a:solidFill>
                <a:latin typeface="Arial (Body)"/>
                <a:cs typeface="Arial (Body)"/>
              </a:rPr>
              <a:t>and replace it by :</a:t>
            </a:r>
            <a:endParaRPr lang="en-US" sz="2200" i="1" kern="0" dirty="0" smtClean="0">
              <a:solidFill>
                <a:schemeClr val="tx1">
                  <a:lumMod val="65000"/>
                  <a:lumOff val="35000"/>
                </a:schemeClr>
              </a:solidFill>
              <a:latin typeface="Arial (Body)"/>
              <a:cs typeface="Arial (Body)"/>
            </a:endParaRPr>
          </a:p>
        </p:txBody>
      </p:sp>
      <p:sp>
        <p:nvSpPr>
          <p:cNvPr id="6" name="Rectangle 5"/>
          <p:cNvSpPr/>
          <p:nvPr/>
        </p:nvSpPr>
        <p:spPr bwMode="auto">
          <a:xfrm>
            <a:off x="685800" y="2286000"/>
            <a:ext cx="8382000" cy="44958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smtClean="0">
                <a:solidFill>
                  <a:schemeClr val="accent5">
                    <a:lumMod val="50000"/>
                  </a:schemeClr>
                </a:solidFill>
                <a:latin typeface="Courier"/>
                <a:cs typeface="Courier"/>
              </a:rPr>
              <a:t>&lt;</a:t>
            </a:r>
            <a:r>
              <a:rPr lang="en-US" sz="1600" dirty="0">
                <a:solidFill>
                  <a:schemeClr val="accent5">
                    <a:lumMod val="50000"/>
                  </a:schemeClr>
                </a:solidFill>
                <a:latin typeface="Courier"/>
                <a:cs typeface="Courier"/>
              </a:rPr>
              <a:t>servlet&gt;</a:t>
            </a:r>
          </a:p>
          <a:p>
            <a:r>
              <a:rPr lang="en-US" sz="1600" dirty="0" smtClean="0">
                <a:solidFill>
                  <a:schemeClr val="accent5">
                    <a:lumMod val="50000"/>
                  </a:schemeClr>
                </a:solidFill>
                <a:latin typeface="Courier"/>
                <a:cs typeface="Courier"/>
              </a:rPr>
              <a:t>  &lt;</a:t>
            </a:r>
            <a:r>
              <a:rPr lang="en-US" sz="1600" dirty="0">
                <a:solidFill>
                  <a:schemeClr val="accent5">
                    <a:lumMod val="50000"/>
                  </a:schemeClr>
                </a:solidFill>
                <a:latin typeface="Courier"/>
                <a:cs typeface="Courier"/>
              </a:rPr>
              <a:t>servlet-name&gt;</a:t>
            </a:r>
            <a:r>
              <a:rPr lang="en-US" sz="1600" dirty="0" err="1">
                <a:solidFill>
                  <a:schemeClr val="bg2">
                    <a:lumMod val="75000"/>
                  </a:schemeClr>
                </a:solidFill>
                <a:latin typeface="Courier"/>
                <a:cs typeface="Courier"/>
              </a:rPr>
              <a:t>Resteasy</a:t>
            </a:r>
            <a:r>
              <a:rPr lang="en-US" sz="1600" dirty="0">
                <a:solidFill>
                  <a:srgbClr val="32946A"/>
                </a:solidFill>
                <a:latin typeface="Courier"/>
                <a:cs typeface="Courier"/>
              </a:rPr>
              <a:t>&lt;/servlet-name&gt;</a:t>
            </a:r>
          </a:p>
          <a:p>
            <a:r>
              <a:rPr lang="en-US" sz="1600" dirty="0">
                <a:solidFill>
                  <a:srgbClr val="32946A"/>
                </a:solidFill>
                <a:latin typeface="Courier"/>
                <a:cs typeface="Courier"/>
              </a:rPr>
              <a:t>  </a:t>
            </a:r>
            <a:r>
              <a:rPr lang="en-US" sz="1600" dirty="0" smtClean="0">
                <a:solidFill>
                  <a:srgbClr val="32946A"/>
                </a:solidFill>
                <a:latin typeface="Courier"/>
                <a:cs typeface="Courier"/>
              </a:rPr>
              <a:t>&lt;</a:t>
            </a:r>
            <a:r>
              <a:rPr lang="en-US" sz="1600" dirty="0">
                <a:solidFill>
                  <a:srgbClr val="32946A"/>
                </a:solidFill>
                <a:latin typeface="Courier"/>
                <a:cs typeface="Courier"/>
              </a:rPr>
              <a:t>servlet-class</a:t>
            </a:r>
            <a:r>
              <a:rPr lang="en-US" sz="1600" dirty="0" smtClean="0">
                <a:solidFill>
                  <a:srgbClr val="32946A"/>
                </a:solidFill>
                <a:latin typeface="Courier"/>
                <a:cs typeface="Courier"/>
              </a:rPr>
              <a:t>&gt;   </a:t>
            </a:r>
          </a:p>
          <a:p>
            <a:r>
              <a:rPr lang="en-US" sz="1600" dirty="0">
                <a:solidFill>
                  <a:schemeClr val="bg2">
                    <a:lumMod val="75000"/>
                  </a:schemeClr>
                </a:solidFill>
                <a:latin typeface="Courier"/>
                <a:cs typeface="Courier"/>
              </a:rPr>
              <a:t> </a:t>
            </a:r>
            <a:r>
              <a:rPr lang="en-US" sz="1600" dirty="0" smtClean="0">
                <a:solidFill>
                  <a:schemeClr val="bg2">
                    <a:lumMod val="75000"/>
                  </a:schemeClr>
                </a:solidFill>
                <a:latin typeface="Courier"/>
                <a:cs typeface="Courier"/>
              </a:rPr>
              <a:t>   </a:t>
            </a:r>
            <a:r>
              <a:rPr lang="en-US" sz="1600" dirty="0" err="1" smtClean="0">
                <a:solidFill>
                  <a:schemeClr val="bg2">
                    <a:lumMod val="75000"/>
                  </a:schemeClr>
                </a:solidFill>
                <a:latin typeface="Courier"/>
                <a:cs typeface="Courier"/>
              </a:rPr>
              <a:t>org.jboss.resteasy.plugins.server.servlet.HttpServletDispatcher</a:t>
            </a:r>
            <a:endParaRPr lang="en-US" sz="1600" dirty="0">
              <a:solidFill>
                <a:schemeClr val="bg2">
                  <a:lumMod val="75000"/>
                </a:schemeClr>
              </a:solidFill>
              <a:latin typeface="Courier"/>
              <a:cs typeface="Courier"/>
            </a:endParaRPr>
          </a:p>
          <a:p>
            <a:r>
              <a:rPr lang="en-US" sz="1600" dirty="0">
                <a:solidFill>
                  <a:srgbClr val="32946A"/>
                </a:solidFill>
                <a:latin typeface="Courier"/>
                <a:cs typeface="Courier"/>
              </a:rPr>
              <a:t>  </a:t>
            </a:r>
            <a:r>
              <a:rPr lang="en-US" sz="1600" dirty="0" smtClean="0">
                <a:solidFill>
                  <a:srgbClr val="32946A"/>
                </a:solidFill>
                <a:latin typeface="Courier"/>
                <a:cs typeface="Courier"/>
              </a:rPr>
              <a:t>&lt;</a:t>
            </a:r>
            <a:r>
              <a:rPr lang="en-US" sz="1600" dirty="0">
                <a:solidFill>
                  <a:srgbClr val="32946A"/>
                </a:solidFill>
                <a:latin typeface="Courier"/>
                <a:cs typeface="Courier"/>
              </a:rPr>
              <a:t>/servlet-class&gt;</a:t>
            </a:r>
          </a:p>
          <a:p>
            <a:r>
              <a:rPr lang="en-US" sz="1600" dirty="0" smtClean="0">
                <a:solidFill>
                  <a:srgbClr val="32946A"/>
                </a:solidFill>
                <a:latin typeface="Courier"/>
                <a:cs typeface="Courier"/>
              </a:rPr>
              <a:t>&lt;</a:t>
            </a:r>
            <a:r>
              <a:rPr lang="en-US" sz="1600" dirty="0">
                <a:solidFill>
                  <a:srgbClr val="32946A"/>
                </a:solidFill>
                <a:latin typeface="Courier"/>
                <a:cs typeface="Courier"/>
              </a:rPr>
              <a:t>/servlet</a:t>
            </a:r>
            <a:r>
              <a:rPr lang="en-US" sz="1600" dirty="0" smtClean="0">
                <a:solidFill>
                  <a:srgbClr val="32946A"/>
                </a:solidFill>
                <a:latin typeface="Courier"/>
                <a:cs typeface="Courier"/>
              </a:rPr>
              <a:t>&gt;</a:t>
            </a:r>
            <a:endParaRPr lang="en-US" sz="1600" dirty="0">
              <a:solidFill>
                <a:srgbClr val="32946A"/>
              </a:solidFill>
              <a:latin typeface="Courier"/>
              <a:cs typeface="Courier"/>
            </a:endParaRPr>
          </a:p>
          <a:p>
            <a:r>
              <a:rPr lang="en-US" sz="1600" dirty="0" smtClean="0">
                <a:solidFill>
                  <a:srgbClr val="32946A"/>
                </a:solidFill>
                <a:latin typeface="Courier"/>
                <a:cs typeface="Courier"/>
              </a:rPr>
              <a:t>&lt;</a:t>
            </a:r>
            <a:r>
              <a:rPr lang="en-US" sz="1600" dirty="0">
                <a:solidFill>
                  <a:srgbClr val="32946A"/>
                </a:solidFill>
                <a:latin typeface="Courier"/>
                <a:cs typeface="Courier"/>
              </a:rPr>
              <a:t>servlet-mapping&gt;</a:t>
            </a:r>
          </a:p>
          <a:p>
            <a:r>
              <a:rPr lang="en-US" sz="1600" dirty="0" smtClean="0">
                <a:solidFill>
                  <a:srgbClr val="32946A"/>
                </a:solidFill>
                <a:latin typeface="Courier"/>
                <a:cs typeface="Courier"/>
              </a:rPr>
              <a:t>  &lt;</a:t>
            </a:r>
            <a:r>
              <a:rPr lang="en-US" sz="1600" dirty="0">
                <a:solidFill>
                  <a:srgbClr val="32946A"/>
                </a:solidFill>
                <a:latin typeface="Courier"/>
                <a:cs typeface="Courier"/>
              </a:rPr>
              <a:t>servlet-name&gt;</a:t>
            </a:r>
            <a:r>
              <a:rPr lang="en-US" sz="1600" dirty="0" err="1">
                <a:solidFill>
                  <a:schemeClr val="bg2">
                    <a:lumMod val="75000"/>
                  </a:schemeClr>
                </a:solidFill>
                <a:latin typeface="Courier"/>
                <a:cs typeface="Courier"/>
              </a:rPr>
              <a:t>Resteasy</a:t>
            </a:r>
            <a:r>
              <a:rPr lang="en-US" sz="1600" dirty="0">
                <a:solidFill>
                  <a:srgbClr val="32946A"/>
                </a:solidFill>
                <a:latin typeface="Courier"/>
                <a:cs typeface="Courier"/>
              </a:rPr>
              <a:t>&lt;/servlet-name&gt;</a:t>
            </a:r>
          </a:p>
          <a:p>
            <a:r>
              <a:rPr lang="en-US" sz="1600" dirty="0">
                <a:solidFill>
                  <a:srgbClr val="32946A"/>
                </a:solidFill>
                <a:latin typeface="Courier"/>
                <a:cs typeface="Courier"/>
              </a:rPr>
              <a:t>  </a:t>
            </a:r>
            <a:r>
              <a:rPr lang="en-US" sz="1600" dirty="0" smtClean="0">
                <a:solidFill>
                  <a:srgbClr val="32946A"/>
                </a:solidFill>
                <a:latin typeface="Courier"/>
                <a:cs typeface="Courier"/>
              </a:rPr>
              <a:t>&lt;</a:t>
            </a:r>
            <a:r>
              <a:rPr lang="en-US" sz="1600" dirty="0" err="1">
                <a:solidFill>
                  <a:srgbClr val="32946A"/>
                </a:solidFill>
                <a:latin typeface="Courier"/>
                <a:cs typeface="Courier"/>
              </a:rPr>
              <a:t>url</a:t>
            </a:r>
            <a:r>
              <a:rPr lang="en-US" sz="1600" dirty="0">
                <a:solidFill>
                  <a:srgbClr val="32946A"/>
                </a:solidFill>
                <a:latin typeface="Courier"/>
                <a:cs typeface="Courier"/>
              </a:rPr>
              <a:t>-pattern&gt;</a:t>
            </a:r>
            <a:r>
              <a:rPr lang="en-US" sz="1600" dirty="0">
                <a:solidFill>
                  <a:schemeClr val="bg2">
                    <a:lumMod val="75000"/>
                  </a:schemeClr>
                </a:solidFill>
                <a:latin typeface="Courier"/>
                <a:cs typeface="Courier"/>
              </a:rPr>
              <a:t>/rest/*</a:t>
            </a:r>
            <a:r>
              <a:rPr lang="en-US" sz="1600" dirty="0">
                <a:solidFill>
                  <a:srgbClr val="32946A"/>
                </a:solidFill>
                <a:latin typeface="Courier"/>
                <a:cs typeface="Courier"/>
              </a:rPr>
              <a:t>&lt;/</a:t>
            </a:r>
            <a:r>
              <a:rPr lang="en-US" sz="1600" dirty="0" err="1">
                <a:solidFill>
                  <a:srgbClr val="32946A"/>
                </a:solidFill>
                <a:latin typeface="Courier"/>
                <a:cs typeface="Courier"/>
              </a:rPr>
              <a:t>url</a:t>
            </a:r>
            <a:r>
              <a:rPr lang="en-US" sz="1600" dirty="0">
                <a:solidFill>
                  <a:srgbClr val="32946A"/>
                </a:solidFill>
                <a:latin typeface="Courier"/>
                <a:cs typeface="Courier"/>
              </a:rPr>
              <a:t>-pattern&gt;</a:t>
            </a:r>
          </a:p>
          <a:p>
            <a:r>
              <a:rPr lang="en-US" sz="1600" dirty="0" smtClean="0">
                <a:solidFill>
                  <a:srgbClr val="32946A"/>
                </a:solidFill>
                <a:latin typeface="Courier"/>
                <a:cs typeface="Courier"/>
              </a:rPr>
              <a:t>&lt;</a:t>
            </a:r>
            <a:r>
              <a:rPr lang="en-US" sz="1600" dirty="0">
                <a:solidFill>
                  <a:srgbClr val="32946A"/>
                </a:solidFill>
                <a:latin typeface="Courier"/>
                <a:cs typeface="Courier"/>
              </a:rPr>
              <a:t>/servlet-mapping</a:t>
            </a:r>
            <a:r>
              <a:rPr lang="en-US" sz="1600" dirty="0" smtClean="0">
                <a:solidFill>
                  <a:srgbClr val="32946A"/>
                </a:solidFill>
                <a:latin typeface="Courier"/>
                <a:cs typeface="Courier"/>
              </a:rPr>
              <a:t>&gt;</a:t>
            </a:r>
          </a:p>
          <a:p>
            <a:r>
              <a:rPr lang="en-US" sz="1600" dirty="0">
                <a:solidFill>
                  <a:srgbClr val="32946A"/>
                </a:solidFill>
                <a:latin typeface="Courier"/>
                <a:cs typeface="Courier"/>
              </a:rPr>
              <a:t>&lt;context-</a:t>
            </a:r>
            <a:r>
              <a:rPr lang="en-US" sz="1600" dirty="0" err="1">
                <a:solidFill>
                  <a:srgbClr val="32946A"/>
                </a:solidFill>
                <a:latin typeface="Courier"/>
                <a:cs typeface="Courier"/>
              </a:rPr>
              <a:t>param</a:t>
            </a:r>
            <a:r>
              <a:rPr lang="en-US" sz="1600" dirty="0">
                <a:solidFill>
                  <a:srgbClr val="32946A"/>
                </a:solidFill>
                <a:latin typeface="Courier"/>
                <a:cs typeface="Courier"/>
              </a:rPr>
              <a:t>&gt;</a:t>
            </a:r>
          </a:p>
          <a:p>
            <a:r>
              <a:rPr lang="en-US" sz="1600" dirty="0">
                <a:solidFill>
                  <a:srgbClr val="32946A"/>
                </a:solidFill>
                <a:latin typeface="Courier"/>
                <a:cs typeface="Courier"/>
              </a:rPr>
              <a:t>  &lt;</a:t>
            </a:r>
            <a:r>
              <a:rPr lang="en-US" sz="1600" dirty="0" err="1">
                <a:solidFill>
                  <a:srgbClr val="32946A"/>
                </a:solidFill>
                <a:latin typeface="Courier"/>
                <a:cs typeface="Courier"/>
              </a:rPr>
              <a:t>param</a:t>
            </a:r>
            <a:r>
              <a:rPr lang="en-US" sz="1600" dirty="0">
                <a:solidFill>
                  <a:srgbClr val="32946A"/>
                </a:solidFill>
                <a:latin typeface="Courier"/>
                <a:cs typeface="Courier"/>
              </a:rPr>
              <a:t>-name&gt;</a:t>
            </a:r>
            <a:r>
              <a:rPr lang="en-US" sz="1600" dirty="0" err="1">
                <a:solidFill>
                  <a:schemeClr val="bg2">
                    <a:lumMod val="75000"/>
                  </a:schemeClr>
                </a:solidFill>
                <a:latin typeface="Courier"/>
                <a:cs typeface="Courier"/>
              </a:rPr>
              <a:t>resteasy.resources</a:t>
            </a:r>
            <a:r>
              <a:rPr lang="en-US" sz="1600" dirty="0">
                <a:solidFill>
                  <a:srgbClr val="32946A"/>
                </a:solidFill>
                <a:latin typeface="Courier"/>
                <a:cs typeface="Courier"/>
              </a:rPr>
              <a:t>&lt;/</a:t>
            </a:r>
            <a:r>
              <a:rPr lang="en-US" sz="1600" dirty="0" err="1">
                <a:solidFill>
                  <a:srgbClr val="32946A"/>
                </a:solidFill>
                <a:latin typeface="Courier"/>
                <a:cs typeface="Courier"/>
              </a:rPr>
              <a:t>param</a:t>
            </a:r>
            <a:r>
              <a:rPr lang="en-US" sz="1600" dirty="0">
                <a:solidFill>
                  <a:srgbClr val="32946A"/>
                </a:solidFill>
                <a:latin typeface="Courier"/>
                <a:cs typeface="Courier"/>
              </a:rPr>
              <a:t>-name&gt;</a:t>
            </a:r>
          </a:p>
          <a:p>
            <a:r>
              <a:rPr lang="en-US" sz="1600" dirty="0">
                <a:solidFill>
                  <a:schemeClr val="bg2">
                    <a:lumMod val="75000"/>
                  </a:schemeClr>
                </a:solidFill>
                <a:latin typeface="Courier"/>
                <a:cs typeface="Courier"/>
              </a:rPr>
              <a:t>  </a:t>
            </a:r>
            <a:r>
              <a:rPr lang="en-US" sz="1600" dirty="0">
                <a:solidFill>
                  <a:srgbClr val="32946A"/>
                </a:solidFill>
                <a:latin typeface="Courier"/>
                <a:cs typeface="Courier"/>
              </a:rPr>
              <a:t>&lt;</a:t>
            </a:r>
            <a:r>
              <a:rPr lang="en-US" sz="1600" dirty="0" err="1">
                <a:solidFill>
                  <a:srgbClr val="32946A"/>
                </a:solidFill>
                <a:latin typeface="Courier"/>
                <a:cs typeface="Courier"/>
              </a:rPr>
              <a:t>param</a:t>
            </a:r>
            <a:r>
              <a:rPr lang="en-US" sz="1600" dirty="0">
                <a:solidFill>
                  <a:srgbClr val="32946A"/>
                </a:solidFill>
                <a:latin typeface="Courier"/>
                <a:cs typeface="Courier"/>
              </a:rPr>
              <a:t>-value</a:t>
            </a:r>
            <a:r>
              <a:rPr lang="en-US" sz="1600" dirty="0" smtClean="0">
                <a:solidFill>
                  <a:srgbClr val="32946A"/>
                </a:solidFill>
                <a:latin typeface="Courier"/>
                <a:cs typeface="Courier"/>
              </a:rPr>
              <a:t>&gt;</a:t>
            </a:r>
            <a:r>
              <a:rPr lang="en-US" sz="1600" i="1" dirty="0" smtClean="0">
                <a:solidFill>
                  <a:schemeClr val="bg2">
                    <a:lumMod val="75000"/>
                  </a:schemeClr>
                </a:solidFill>
                <a:latin typeface="Courier"/>
                <a:cs typeface="Courier"/>
              </a:rPr>
              <a:t>RESOURCE_FQDN</a:t>
            </a:r>
            <a:r>
              <a:rPr lang="en-US" sz="1600" dirty="0" smtClean="0">
                <a:solidFill>
                  <a:schemeClr val="bg2">
                    <a:lumMod val="75000"/>
                  </a:schemeClr>
                </a:solidFill>
                <a:latin typeface="Courier"/>
                <a:cs typeface="Courier"/>
              </a:rPr>
              <a:t>, </a:t>
            </a:r>
            <a:r>
              <a:rPr lang="en-US" sz="1600" i="1" dirty="0" smtClean="0">
                <a:solidFill>
                  <a:schemeClr val="bg2">
                    <a:lumMod val="75000"/>
                  </a:schemeClr>
                </a:solidFill>
                <a:latin typeface="Courier"/>
                <a:cs typeface="Courier"/>
              </a:rPr>
              <a:t>RESOURCE_FQDN</a:t>
            </a:r>
            <a:r>
              <a:rPr lang="en-US" sz="1600" dirty="0" smtClean="0">
                <a:solidFill>
                  <a:schemeClr val="bg2">
                    <a:lumMod val="75000"/>
                  </a:schemeClr>
                </a:solidFill>
                <a:latin typeface="Courier"/>
                <a:cs typeface="Courier"/>
              </a:rPr>
              <a:t>, ...</a:t>
            </a:r>
            <a:r>
              <a:rPr lang="en-US" sz="1600" dirty="0" smtClean="0">
                <a:solidFill>
                  <a:srgbClr val="32946A"/>
                </a:solidFill>
                <a:latin typeface="Courier"/>
                <a:cs typeface="Courier"/>
              </a:rPr>
              <a:t>&lt;</a:t>
            </a:r>
            <a:r>
              <a:rPr lang="en-US" sz="1600" dirty="0">
                <a:solidFill>
                  <a:srgbClr val="32946A"/>
                </a:solidFill>
                <a:latin typeface="Courier"/>
                <a:cs typeface="Courier"/>
              </a:rPr>
              <a:t>/</a:t>
            </a:r>
            <a:r>
              <a:rPr lang="en-US" sz="1600" dirty="0" err="1">
                <a:solidFill>
                  <a:srgbClr val="32946A"/>
                </a:solidFill>
                <a:latin typeface="Courier"/>
                <a:cs typeface="Courier"/>
              </a:rPr>
              <a:t>param</a:t>
            </a:r>
            <a:r>
              <a:rPr lang="en-US" sz="1600" dirty="0">
                <a:solidFill>
                  <a:srgbClr val="32946A"/>
                </a:solidFill>
                <a:latin typeface="Courier"/>
                <a:cs typeface="Courier"/>
              </a:rPr>
              <a:t>-value&gt;</a:t>
            </a:r>
          </a:p>
          <a:p>
            <a:r>
              <a:rPr lang="en-US" sz="1600" dirty="0">
                <a:solidFill>
                  <a:srgbClr val="32946A"/>
                </a:solidFill>
                <a:latin typeface="Courier"/>
                <a:cs typeface="Courier"/>
              </a:rPr>
              <a:t>&lt;/context-</a:t>
            </a:r>
            <a:r>
              <a:rPr lang="en-US" sz="1600" dirty="0" err="1">
                <a:solidFill>
                  <a:srgbClr val="32946A"/>
                </a:solidFill>
                <a:latin typeface="Courier"/>
                <a:cs typeface="Courier"/>
              </a:rPr>
              <a:t>param</a:t>
            </a:r>
            <a:r>
              <a:rPr lang="en-US" sz="1600" dirty="0">
                <a:solidFill>
                  <a:srgbClr val="32946A"/>
                </a:solidFill>
                <a:latin typeface="Courier"/>
                <a:cs typeface="Courier"/>
              </a:rPr>
              <a:t>&gt;</a:t>
            </a:r>
          </a:p>
          <a:p>
            <a:r>
              <a:rPr lang="en-US" sz="1600" dirty="0">
                <a:solidFill>
                  <a:srgbClr val="32946A"/>
                </a:solidFill>
                <a:latin typeface="Courier"/>
                <a:cs typeface="Courier"/>
              </a:rPr>
              <a:t>&lt;context-</a:t>
            </a:r>
            <a:r>
              <a:rPr lang="en-US" sz="1600" dirty="0" err="1">
                <a:solidFill>
                  <a:srgbClr val="32946A"/>
                </a:solidFill>
                <a:latin typeface="Courier"/>
                <a:cs typeface="Courier"/>
              </a:rPr>
              <a:t>param</a:t>
            </a:r>
            <a:r>
              <a:rPr lang="en-US" sz="1600" dirty="0">
                <a:solidFill>
                  <a:srgbClr val="32946A"/>
                </a:solidFill>
                <a:latin typeface="Courier"/>
                <a:cs typeface="Courier"/>
              </a:rPr>
              <a:t>&gt;</a:t>
            </a:r>
          </a:p>
          <a:p>
            <a:r>
              <a:rPr lang="en-US" sz="1600" dirty="0">
                <a:solidFill>
                  <a:srgbClr val="32946A"/>
                </a:solidFill>
                <a:latin typeface="Courier"/>
                <a:cs typeface="Courier"/>
              </a:rPr>
              <a:t>  &lt;</a:t>
            </a:r>
            <a:r>
              <a:rPr lang="en-US" sz="1600" dirty="0" err="1">
                <a:solidFill>
                  <a:srgbClr val="32946A"/>
                </a:solidFill>
                <a:latin typeface="Courier"/>
                <a:cs typeface="Courier"/>
              </a:rPr>
              <a:t>param</a:t>
            </a:r>
            <a:r>
              <a:rPr lang="en-US" sz="1600" dirty="0">
                <a:solidFill>
                  <a:srgbClr val="32946A"/>
                </a:solidFill>
                <a:latin typeface="Courier"/>
                <a:cs typeface="Courier"/>
              </a:rPr>
              <a:t>-name&gt;</a:t>
            </a:r>
            <a:r>
              <a:rPr lang="en-US" sz="1600" dirty="0" err="1">
                <a:solidFill>
                  <a:schemeClr val="bg2">
                    <a:lumMod val="75000"/>
                  </a:schemeClr>
                </a:solidFill>
                <a:latin typeface="Courier"/>
                <a:cs typeface="Courier"/>
              </a:rPr>
              <a:t>resteasy.servlet.mapping.prefix</a:t>
            </a:r>
            <a:r>
              <a:rPr lang="en-US" sz="1600" dirty="0">
                <a:solidFill>
                  <a:srgbClr val="32946A"/>
                </a:solidFill>
                <a:latin typeface="Courier"/>
                <a:cs typeface="Courier"/>
              </a:rPr>
              <a:t>&lt;/</a:t>
            </a:r>
            <a:r>
              <a:rPr lang="en-US" sz="1600" dirty="0" err="1">
                <a:solidFill>
                  <a:srgbClr val="32946A"/>
                </a:solidFill>
                <a:latin typeface="Courier"/>
                <a:cs typeface="Courier"/>
              </a:rPr>
              <a:t>param</a:t>
            </a:r>
            <a:r>
              <a:rPr lang="en-US" sz="1600" dirty="0">
                <a:solidFill>
                  <a:srgbClr val="32946A"/>
                </a:solidFill>
                <a:latin typeface="Courier"/>
                <a:cs typeface="Courier"/>
              </a:rPr>
              <a:t>-name&gt;</a:t>
            </a:r>
          </a:p>
          <a:p>
            <a:r>
              <a:rPr lang="en-US" sz="1600" dirty="0">
                <a:solidFill>
                  <a:srgbClr val="32946A"/>
                </a:solidFill>
                <a:latin typeface="Courier"/>
                <a:cs typeface="Courier"/>
              </a:rPr>
              <a:t>  &lt;</a:t>
            </a:r>
            <a:r>
              <a:rPr lang="en-US" sz="1600" dirty="0" err="1">
                <a:solidFill>
                  <a:srgbClr val="32946A"/>
                </a:solidFill>
                <a:latin typeface="Courier"/>
                <a:cs typeface="Courier"/>
              </a:rPr>
              <a:t>param</a:t>
            </a:r>
            <a:r>
              <a:rPr lang="en-US" sz="1600" dirty="0">
                <a:solidFill>
                  <a:srgbClr val="32946A"/>
                </a:solidFill>
                <a:latin typeface="Courier"/>
                <a:cs typeface="Courier"/>
              </a:rPr>
              <a:t>-value&gt;</a:t>
            </a:r>
            <a:r>
              <a:rPr lang="en-US" sz="1600" dirty="0">
                <a:solidFill>
                  <a:schemeClr val="bg2">
                    <a:lumMod val="75000"/>
                  </a:schemeClr>
                </a:solidFill>
                <a:latin typeface="Courier"/>
                <a:cs typeface="Courier"/>
              </a:rPr>
              <a:t>/rest</a:t>
            </a:r>
            <a:r>
              <a:rPr lang="en-US" sz="1600" dirty="0">
                <a:solidFill>
                  <a:srgbClr val="32946A"/>
                </a:solidFill>
                <a:latin typeface="Courier"/>
                <a:cs typeface="Courier"/>
              </a:rPr>
              <a:t>&lt;/</a:t>
            </a:r>
            <a:r>
              <a:rPr lang="en-US" sz="1600" dirty="0" err="1">
                <a:solidFill>
                  <a:srgbClr val="32946A"/>
                </a:solidFill>
                <a:latin typeface="Courier"/>
                <a:cs typeface="Courier"/>
              </a:rPr>
              <a:t>param</a:t>
            </a:r>
            <a:r>
              <a:rPr lang="en-US" sz="1600" dirty="0">
                <a:solidFill>
                  <a:srgbClr val="32946A"/>
                </a:solidFill>
                <a:latin typeface="Courier"/>
                <a:cs typeface="Courier"/>
              </a:rPr>
              <a:t>-value&gt;</a:t>
            </a:r>
          </a:p>
          <a:p>
            <a:r>
              <a:rPr lang="en-US" sz="1600" dirty="0">
                <a:solidFill>
                  <a:srgbClr val="32946A"/>
                </a:solidFill>
                <a:latin typeface="Courier"/>
                <a:cs typeface="Courier"/>
              </a:rPr>
              <a:t>&lt;/context-</a:t>
            </a:r>
            <a:r>
              <a:rPr lang="en-US" sz="1600" dirty="0" err="1">
                <a:solidFill>
                  <a:srgbClr val="32946A"/>
                </a:solidFill>
                <a:latin typeface="Courier"/>
                <a:cs typeface="Courier"/>
              </a:rPr>
              <a:t>param</a:t>
            </a:r>
            <a:r>
              <a:rPr lang="en-US" sz="1600" dirty="0">
                <a:solidFill>
                  <a:srgbClr val="32946A"/>
                </a:solidFill>
                <a:latin typeface="Courier"/>
                <a:cs typeface="Courier"/>
              </a:rPr>
              <a:t>&gt;</a:t>
            </a:r>
          </a:p>
          <a:p>
            <a:endParaRPr lang="en-US" sz="1600" dirty="0">
              <a:solidFill>
                <a:srgbClr val="32946A"/>
              </a:solidFill>
              <a:latin typeface="Courier"/>
              <a:cs typeface="Courier"/>
            </a:endParaRPr>
          </a:p>
        </p:txBody>
      </p:sp>
    </p:spTree>
    <p:extLst>
      <p:ext uri="{BB962C8B-B14F-4D97-AF65-F5344CB8AC3E}">
        <p14:creationId xmlns:p14="http://schemas.microsoft.com/office/powerpoint/2010/main" val="32769057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Constraints - JPA</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4478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For change JPA implementation :</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Update the provider FQDN on your </a:t>
            </a:r>
            <a:r>
              <a:rPr lang="en-US" sz="2200" i="1" kern="0" dirty="0" err="1" smtClean="0">
                <a:solidFill>
                  <a:schemeClr val="tx1">
                    <a:lumMod val="65000"/>
                    <a:lumOff val="35000"/>
                  </a:schemeClr>
                </a:solidFill>
                <a:latin typeface="Arial (Body)"/>
                <a:cs typeface="Arial (Body)"/>
              </a:rPr>
              <a:t>persistence.xml</a:t>
            </a:r>
            <a:r>
              <a:rPr lang="en-US" sz="2200" kern="0" dirty="0" smtClean="0">
                <a:solidFill>
                  <a:schemeClr val="tx1">
                    <a:lumMod val="65000"/>
                    <a:lumOff val="35000"/>
                  </a:schemeClr>
                </a:solidFill>
                <a:latin typeface="Arial (Body)"/>
                <a:cs typeface="Arial (Body)"/>
              </a:rPr>
              <a:t> file :</a:t>
            </a:r>
            <a:endParaRPr lang="en-US" sz="2200" i="1" kern="0" dirty="0" smtClean="0">
              <a:solidFill>
                <a:schemeClr val="tx1">
                  <a:lumMod val="65000"/>
                  <a:lumOff val="35000"/>
                </a:schemeClr>
              </a:solidFill>
              <a:latin typeface="Arial (Body)"/>
              <a:cs typeface="Arial (Body)"/>
            </a:endParaRPr>
          </a:p>
        </p:txBody>
      </p:sp>
      <p:sp>
        <p:nvSpPr>
          <p:cNvPr id="6" name="Rectangle 5"/>
          <p:cNvSpPr/>
          <p:nvPr/>
        </p:nvSpPr>
        <p:spPr bwMode="auto">
          <a:xfrm>
            <a:off x="914400" y="3048000"/>
            <a:ext cx="8229600" cy="2590800"/>
          </a:xfrm>
          <a:prstGeom prst="rect">
            <a:avLst/>
          </a:prstGeom>
          <a:solidFill>
            <a:srgbClr val="DBDF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solidFill>
                  <a:srgbClr val="32946A"/>
                </a:solidFill>
                <a:latin typeface="Courier"/>
                <a:cs typeface="Courier"/>
              </a:rPr>
              <a:t>&lt;?xml</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version</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"1.0"</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encoding</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"UTF-8"</a:t>
            </a:r>
            <a:r>
              <a:rPr lang="en-US" sz="1600" dirty="0">
                <a:solidFill>
                  <a:srgbClr val="32946A"/>
                </a:solidFill>
                <a:latin typeface="Courier"/>
                <a:cs typeface="Courier"/>
              </a:rPr>
              <a:t>?&gt;</a:t>
            </a:r>
          </a:p>
          <a:p>
            <a:r>
              <a:rPr lang="en-US" sz="1600" dirty="0">
                <a:solidFill>
                  <a:schemeClr val="accent5">
                    <a:lumMod val="50000"/>
                  </a:schemeClr>
                </a:solidFill>
                <a:latin typeface="Courier"/>
                <a:cs typeface="Courier"/>
              </a:rPr>
              <a:t>&lt;persistence</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version</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"2.0"</a:t>
            </a:r>
            <a:r>
              <a:rPr lang="en-US" sz="1600" dirty="0">
                <a:solidFill>
                  <a:schemeClr val="bg2">
                    <a:lumMod val="75000"/>
                  </a:schemeClr>
                </a:solidFill>
                <a:latin typeface="Courier"/>
                <a:cs typeface="Courier"/>
              </a:rPr>
              <a:t> </a:t>
            </a:r>
            <a:r>
              <a:rPr lang="en-US" sz="1600" dirty="0" err="1">
                <a:solidFill>
                  <a:srgbClr val="7F0055"/>
                </a:solidFill>
                <a:latin typeface="Courier"/>
                <a:cs typeface="Courier"/>
              </a:rPr>
              <a:t>xmlns</a:t>
            </a:r>
            <a:r>
              <a:rPr lang="en-US" sz="1600" dirty="0" smtClean="0">
                <a:solidFill>
                  <a:schemeClr val="bg2">
                    <a:lumMod val="75000"/>
                  </a:schemeClr>
                </a:solidFill>
                <a:latin typeface="Courier"/>
                <a:cs typeface="Courier"/>
              </a:rPr>
              <a:t>=...</a:t>
            </a:r>
            <a:r>
              <a:rPr lang="en-US" sz="1600" dirty="0" smtClean="0">
                <a:solidFill>
                  <a:srgbClr val="32946A"/>
                </a:solidFill>
                <a:latin typeface="Courier"/>
                <a:cs typeface="Courier"/>
              </a:rPr>
              <a:t>&gt;</a:t>
            </a:r>
            <a:endParaRPr lang="en-US" sz="1600" dirty="0">
              <a:solidFill>
                <a:srgbClr val="32946A"/>
              </a:solidFill>
              <a:latin typeface="Courier"/>
              <a:cs typeface="Courier"/>
            </a:endParaRPr>
          </a:p>
          <a:p>
            <a:r>
              <a:rPr lang="en-US" sz="1600" dirty="0">
                <a:solidFill>
                  <a:srgbClr val="32946A"/>
                </a:solidFill>
                <a:latin typeface="Courier"/>
                <a:cs typeface="Courier"/>
              </a:rPr>
              <a:t>  &lt;persistence-unit </a:t>
            </a:r>
            <a:r>
              <a:rPr lang="en-US" sz="1600" dirty="0">
                <a:solidFill>
                  <a:srgbClr val="7F0055"/>
                </a:solidFill>
                <a:latin typeface="Courier"/>
                <a:cs typeface="Courier"/>
              </a:rPr>
              <a:t>name</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a:t>
            </a:r>
            <a:r>
              <a:rPr lang="en-US" sz="1600" dirty="0" err="1">
                <a:solidFill>
                  <a:srgbClr val="0000FF"/>
                </a:solidFill>
                <a:latin typeface="Courier"/>
                <a:cs typeface="Courier"/>
              </a:rPr>
              <a:t>ContactBook</a:t>
            </a:r>
            <a:r>
              <a:rPr lang="en-US" sz="1600" dirty="0">
                <a:solidFill>
                  <a:srgbClr val="0000FF"/>
                </a:solidFill>
                <a:latin typeface="Courier"/>
                <a:cs typeface="Courier"/>
              </a:rPr>
              <a:t>-PU"</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transaction-type</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"JTA"</a:t>
            </a:r>
            <a:r>
              <a:rPr lang="en-US" sz="1600" dirty="0">
                <a:solidFill>
                  <a:srgbClr val="32946A"/>
                </a:solidFill>
                <a:latin typeface="Courier"/>
                <a:cs typeface="Courier"/>
              </a:rPr>
              <a:t>&gt;</a:t>
            </a:r>
          </a:p>
          <a:p>
            <a:r>
              <a:rPr lang="en-US" sz="1600" dirty="0">
                <a:solidFill>
                  <a:srgbClr val="32946A"/>
                </a:solidFill>
                <a:latin typeface="Courier"/>
                <a:cs typeface="Courier"/>
              </a:rPr>
              <a:t>    &lt;provider&gt;</a:t>
            </a:r>
            <a:r>
              <a:rPr lang="en-US" sz="1600" dirty="0" err="1">
                <a:solidFill>
                  <a:schemeClr val="bg2">
                    <a:lumMod val="75000"/>
                  </a:schemeClr>
                </a:solidFill>
                <a:latin typeface="Courier"/>
                <a:cs typeface="Courier"/>
              </a:rPr>
              <a:t>org.hibernate.ejb.HibernatePersistence</a:t>
            </a:r>
            <a:r>
              <a:rPr lang="en-US" sz="1600" dirty="0">
                <a:solidFill>
                  <a:srgbClr val="32946A"/>
                </a:solidFill>
                <a:latin typeface="Courier"/>
                <a:cs typeface="Courier"/>
              </a:rPr>
              <a:t>&lt;/provider&gt;</a:t>
            </a:r>
          </a:p>
          <a:p>
            <a:r>
              <a:rPr lang="en-US" sz="1600" dirty="0">
                <a:solidFill>
                  <a:srgbClr val="32946A"/>
                </a:solidFill>
                <a:latin typeface="Courier"/>
                <a:cs typeface="Courier"/>
              </a:rPr>
              <a:t>    &lt;</a:t>
            </a:r>
            <a:r>
              <a:rPr lang="en-US" sz="1600" dirty="0" err="1">
                <a:solidFill>
                  <a:srgbClr val="32946A"/>
                </a:solidFill>
                <a:latin typeface="Courier"/>
                <a:cs typeface="Courier"/>
              </a:rPr>
              <a:t>jta</a:t>
            </a:r>
            <a:r>
              <a:rPr lang="en-US" sz="1600" dirty="0">
                <a:solidFill>
                  <a:srgbClr val="32946A"/>
                </a:solidFill>
                <a:latin typeface="Courier"/>
                <a:cs typeface="Courier"/>
              </a:rPr>
              <a:t>-data-source&gt;</a:t>
            </a:r>
            <a:r>
              <a:rPr lang="en-US" sz="1600" dirty="0" err="1">
                <a:solidFill>
                  <a:schemeClr val="bg2">
                    <a:lumMod val="75000"/>
                  </a:schemeClr>
                </a:solidFill>
                <a:latin typeface="Courier"/>
                <a:cs typeface="Courier"/>
              </a:rPr>
              <a:t>jdbc</a:t>
            </a:r>
            <a:r>
              <a:rPr lang="en-US" sz="1600" dirty="0">
                <a:solidFill>
                  <a:schemeClr val="bg2">
                    <a:lumMod val="75000"/>
                  </a:schemeClr>
                </a:solidFill>
                <a:latin typeface="Courier"/>
                <a:cs typeface="Courier"/>
              </a:rPr>
              <a:t>/</a:t>
            </a:r>
            <a:r>
              <a:rPr lang="en-US" sz="1600" dirty="0" err="1" smtClean="0">
                <a:solidFill>
                  <a:schemeClr val="bg2">
                    <a:lumMod val="75000"/>
                  </a:schemeClr>
                </a:solidFill>
                <a:latin typeface="Courier"/>
                <a:cs typeface="Courier"/>
              </a:rPr>
              <a:t>contactbook</a:t>
            </a:r>
            <a:r>
              <a:rPr lang="en-US" sz="1600" dirty="0">
                <a:solidFill>
                  <a:srgbClr val="32946A"/>
                </a:solidFill>
                <a:latin typeface="Courier"/>
                <a:cs typeface="Courier"/>
              </a:rPr>
              <a:t>&lt;/</a:t>
            </a:r>
            <a:r>
              <a:rPr lang="en-US" sz="1600" dirty="0" err="1">
                <a:solidFill>
                  <a:srgbClr val="32946A"/>
                </a:solidFill>
                <a:latin typeface="Courier"/>
                <a:cs typeface="Courier"/>
              </a:rPr>
              <a:t>jta</a:t>
            </a:r>
            <a:r>
              <a:rPr lang="en-US" sz="1600" dirty="0">
                <a:solidFill>
                  <a:srgbClr val="32946A"/>
                </a:solidFill>
                <a:latin typeface="Courier"/>
                <a:cs typeface="Courier"/>
              </a:rPr>
              <a:t>-data-source&gt;</a:t>
            </a:r>
          </a:p>
          <a:p>
            <a:r>
              <a:rPr lang="en-US" sz="1600" dirty="0">
                <a:solidFill>
                  <a:srgbClr val="32946A"/>
                </a:solidFill>
                <a:latin typeface="Courier"/>
                <a:cs typeface="Courier"/>
              </a:rPr>
              <a:t>    &lt;properties&gt;</a:t>
            </a:r>
          </a:p>
          <a:p>
            <a:r>
              <a:rPr lang="en-US" sz="1600" dirty="0">
                <a:solidFill>
                  <a:srgbClr val="32946A"/>
                </a:solidFill>
                <a:latin typeface="Courier"/>
                <a:cs typeface="Courier"/>
              </a:rPr>
              <a:t> </a:t>
            </a:r>
            <a:r>
              <a:rPr lang="en-US" sz="1600" dirty="0" smtClean="0">
                <a:solidFill>
                  <a:srgbClr val="32946A"/>
                </a:solidFill>
                <a:latin typeface="Courier"/>
                <a:cs typeface="Courier"/>
              </a:rPr>
              <a:t>     &lt;</a:t>
            </a:r>
            <a:r>
              <a:rPr lang="en-US" sz="1600" dirty="0">
                <a:solidFill>
                  <a:srgbClr val="32946A"/>
                </a:solidFill>
                <a:latin typeface="Courier"/>
                <a:cs typeface="Courier"/>
              </a:rPr>
              <a:t>property</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name</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"hibernate.hbm2ddl.auto"</a:t>
            </a:r>
            <a:r>
              <a:rPr lang="en-US" sz="1600" dirty="0">
                <a:solidFill>
                  <a:schemeClr val="bg2">
                    <a:lumMod val="75000"/>
                  </a:schemeClr>
                </a:solidFill>
                <a:latin typeface="Courier"/>
                <a:cs typeface="Courier"/>
              </a:rPr>
              <a:t> </a:t>
            </a:r>
            <a:r>
              <a:rPr lang="en-US" sz="1600" dirty="0">
                <a:solidFill>
                  <a:srgbClr val="7F0055"/>
                </a:solidFill>
                <a:latin typeface="Courier"/>
                <a:cs typeface="Courier"/>
              </a:rPr>
              <a:t>value</a:t>
            </a:r>
            <a:r>
              <a:rPr lang="en-US" sz="1600" dirty="0">
                <a:solidFill>
                  <a:schemeClr val="bg2">
                    <a:lumMod val="75000"/>
                  </a:schemeClr>
                </a:solidFill>
                <a:latin typeface="Courier"/>
                <a:cs typeface="Courier"/>
              </a:rPr>
              <a:t>=</a:t>
            </a:r>
            <a:r>
              <a:rPr lang="en-US" sz="1600" dirty="0">
                <a:solidFill>
                  <a:srgbClr val="0000FF"/>
                </a:solidFill>
                <a:latin typeface="Courier"/>
                <a:cs typeface="Courier"/>
              </a:rPr>
              <a:t>"update"</a:t>
            </a:r>
            <a:r>
              <a:rPr lang="en-US" sz="1600" dirty="0">
                <a:solidFill>
                  <a:srgbClr val="32946A"/>
                </a:solidFill>
                <a:latin typeface="Courier"/>
                <a:cs typeface="Courier"/>
              </a:rPr>
              <a:t>/&gt;</a:t>
            </a:r>
          </a:p>
          <a:p>
            <a:r>
              <a:rPr lang="en-US" sz="1600" dirty="0">
                <a:solidFill>
                  <a:srgbClr val="32946A"/>
                </a:solidFill>
                <a:latin typeface="Courier"/>
                <a:cs typeface="Courier"/>
              </a:rPr>
              <a:t>    &lt;/properties&gt;</a:t>
            </a:r>
          </a:p>
          <a:p>
            <a:r>
              <a:rPr lang="en-US" sz="1600" dirty="0">
                <a:solidFill>
                  <a:srgbClr val="32946A"/>
                </a:solidFill>
                <a:latin typeface="Courier"/>
                <a:cs typeface="Courier"/>
              </a:rPr>
              <a:t>  &lt;/persistence-unit&gt;</a:t>
            </a:r>
          </a:p>
          <a:p>
            <a:r>
              <a:rPr lang="en-US" sz="1600" dirty="0">
                <a:solidFill>
                  <a:srgbClr val="32946A"/>
                </a:solidFill>
                <a:latin typeface="Courier"/>
                <a:cs typeface="Courier"/>
              </a:rPr>
              <a:t>&lt;/persistence&gt;</a:t>
            </a:r>
          </a:p>
        </p:txBody>
      </p:sp>
    </p:spTree>
    <p:extLst>
      <p:ext uri="{BB962C8B-B14F-4D97-AF65-F5344CB8AC3E}">
        <p14:creationId xmlns:p14="http://schemas.microsoft.com/office/powerpoint/2010/main" val="13163168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1033463" y="341313"/>
            <a:ext cx="7729537" cy="579437"/>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a:solidFill>
                  <a:srgbClr val="000000"/>
                </a:solidFill>
              </a:rPr>
              <a:t>Stop-and-think</a:t>
            </a:r>
          </a:p>
        </p:txBody>
      </p:sp>
      <p:pic>
        <p:nvPicPr>
          <p:cNvPr id="41987" name="Picture 2"/>
          <p:cNvPicPr>
            <a:picLocks noChangeAspect="1" noChangeArrowheads="1"/>
          </p:cNvPicPr>
          <p:nvPr/>
        </p:nvPicPr>
        <p:blipFill>
          <a:blip r:embed="rId3" cstate="print"/>
          <a:srcRect/>
          <a:stretch>
            <a:fillRect/>
          </a:stretch>
        </p:blipFill>
        <p:spPr bwMode="auto">
          <a:xfrm>
            <a:off x="131763" y="130175"/>
            <a:ext cx="652462" cy="652463"/>
          </a:xfrm>
          <a:prstGeom prst="rect">
            <a:avLst/>
          </a:prstGeom>
          <a:noFill/>
          <a:ln w="9525">
            <a:noFill/>
            <a:round/>
            <a:headEnd/>
            <a:tailEnd/>
          </a:ln>
        </p:spPr>
      </p:pic>
      <p:sp>
        <p:nvSpPr>
          <p:cNvPr id="39939" name="Text Box 3"/>
          <p:cNvSpPr txBox="1">
            <a:spLocks noChangeArrowheads="1"/>
          </p:cNvSpPr>
          <p:nvPr/>
        </p:nvSpPr>
        <p:spPr bwMode="auto">
          <a:xfrm>
            <a:off x="1116013" y="1196975"/>
            <a:ext cx="7400925" cy="581025"/>
          </a:xfrm>
          <a:prstGeom prst="rect">
            <a:avLst/>
          </a:prstGeom>
          <a:noFill/>
          <a:ln w="9525">
            <a:noFill/>
            <a:round/>
            <a:headEnd/>
            <a:tailEnd/>
          </a:ln>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rgbClr val="4D4D4D"/>
                </a:solidFill>
              </a:rPr>
              <a:t>Do you have any questions ?</a:t>
            </a:r>
          </a:p>
        </p:txBody>
      </p:sp>
      <p:sp>
        <p:nvSpPr>
          <p:cNvPr id="41989" name="Text Box 4"/>
          <p:cNvSpPr txBox="1">
            <a:spLocks noChangeArrowheads="1"/>
          </p:cNvSpPr>
          <p:nvPr/>
        </p:nvSpPr>
        <p:spPr bwMode="auto">
          <a:xfrm>
            <a:off x="971550" y="0"/>
            <a:ext cx="8172450" cy="368300"/>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pic>
        <p:nvPicPr>
          <p:cNvPr id="9" name="Picture 6"/>
          <p:cNvPicPr>
            <a:picLocks noChangeAspect="1" noChangeArrowheads="1"/>
          </p:cNvPicPr>
          <p:nvPr/>
        </p:nvPicPr>
        <p:blipFill>
          <a:blip r:embed="rId4" cstate="print"/>
          <a:srcRect/>
          <a:stretch>
            <a:fillRect/>
          </a:stretch>
        </p:blipFill>
        <p:spPr bwMode="auto">
          <a:xfrm>
            <a:off x="2913063" y="2365375"/>
            <a:ext cx="3603625" cy="3255963"/>
          </a:xfrm>
          <a:prstGeom prst="rect">
            <a:avLst/>
          </a:prstGeom>
          <a:noFill/>
          <a:ln w="12700">
            <a:noFill/>
            <a:miter lim="800000"/>
            <a:headEnd type="none" w="sm" len="sm"/>
            <a:tailEnd type="none" w="sm" len="sm"/>
          </a:ln>
          <a:effectLst/>
        </p:spPr>
      </p:pic>
    </p:spTree>
  </p:cSld>
  <p:clrMapOvr>
    <a:masterClrMapping/>
  </p:clrMapOvr>
  <p:transition xmlns:p14="http://schemas.microsoft.com/office/powerpoint/2010/main">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9939"/>
                                        </p:tgtEl>
                                        <p:attrNameLst>
                                          <p:attrName>style.visibility</p:attrName>
                                        </p:attrNameLst>
                                      </p:cBhvr>
                                      <p:to>
                                        <p:strVal val="visible"/>
                                      </p:to>
                                    </p:set>
                                    <p:animEffect transition="in" filter="wipe(left)">
                                      <p:cBhvr additive="repl">
                                        <p:cTn id="7" dur="500"/>
                                        <p:tgtEl>
                                          <p:spTgt spid="39939"/>
                                        </p:tgtEl>
                                      </p:cBhvr>
                                    </p:animEffect>
                                  </p:childTnLst>
                                </p:cTn>
                              </p:par>
                              <p:par>
                                <p:cTn id="8" presetID="35"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style.rotation</p:attrName>
                                        </p:attrNameLst>
                                      </p:cBhvr>
                                      <p:tavLst>
                                        <p:tav tm="0">
                                          <p:val>
                                            <p:fltVal val="720"/>
                                          </p:val>
                                        </p:tav>
                                        <p:tav tm="100000">
                                          <p:val>
                                            <p:fltVal val="0"/>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33463" y="401638"/>
            <a:ext cx="7729537" cy="454025"/>
          </a:xfrm>
          <a:noFill/>
        </p:spPr>
        <p:txBody>
          <a:bodyPr/>
          <a:lstStyle/>
          <a:p>
            <a:pPr eaLnBrk="1" hangingPunct="1"/>
            <a:r>
              <a:rPr lang="en-US" sz="3200" dirty="0" smtClean="0"/>
              <a:t>Exercise</a:t>
            </a:r>
          </a:p>
        </p:txBody>
      </p:sp>
      <p:pic>
        <p:nvPicPr>
          <p:cNvPr id="19462" name="Picture 6" descr="badge_generic"/>
          <p:cNvPicPr>
            <a:picLocks noChangeAspect="1" noChangeArrowheads="1"/>
          </p:cNvPicPr>
          <p:nvPr/>
        </p:nvPicPr>
        <p:blipFill>
          <a:blip r:embed="rId3"/>
          <a:srcRect/>
          <a:stretch>
            <a:fillRect/>
          </a:stretch>
        </p:blipFill>
        <p:spPr bwMode="auto">
          <a:xfrm>
            <a:off x="128588" y="128588"/>
            <a:ext cx="652462" cy="652462"/>
          </a:xfrm>
          <a:prstGeom prst="rect">
            <a:avLst/>
          </a:prstGeom>
          <a:noFill/>
          <a:ln w="9525">
            <a:noFill/>
            <a:miter lim="800000"/>
            <a:headEnd/>
            <a:tailEnd/>
          </a:ln>
        </p:spPr>
      </p:pic>
      <p:sp>
        <p:nvSpPr>
          <p:cNvPr id="19463" name="Text Box 12"/>
          <p:cNvSpPr txBox="1">
            <a:spLocks noChangeArrowheads="1"/>
          </p:cNvSpPr>
          <p:nvPr/>
        </p:nvSpPr>
        <p:spPr bwMode="auto">
          <a:xfrm>
            <a:off x="971550" y="0"/>
            <a:ext cx="8172450" cy="369332"/>
          </a:xfrm>
          <a:prstGeom prst="rect">
            <a:avLst/>
          </a:prstGeom>
          <a:noFill/>
          <a:ln w="12700">
            <a:noFill/>
            <a:miter lim="800000"/>
            <a:headEnd/>
            <a:tailEnd/>
          </a:ln>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11" name="Rectangle 3"/>
          <p:cNvSpPr txBox="1">
            <a:spLocks noChangeArrowheads="1"/>
          </p:cNvSpPr>
          <p:nvPr/>
        </p:nvSpPr>
        <p:spPr bwMode="auto">
          <a:xfrm>
            <a:off x="1066800" y="1143000"/>
            <a:ext cx="8001000" cy="29700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Install the SDK on your computer</a:t>
            </a:r>
          </a:p>
          <a:p>
            <a:pPr marL="342900" indent="-342900" defTabSz="914400" eaLnBrk="1" hangingPunct="1">
              <a:spcBef>
                <a:spcPct val="20000"/>
              </a:spcBef>
              <a:spcAft>
                <a:spcPct val="30000"/>
              </a:spcAft>
              <a:buClr>
                <a:srgbClr val="777777"/>
              </a:buClr>
              <a:buSzTx/>
              <a:buFont typeface="Wingdings" pitchFamily="2" charset="2"/>
              <a:buChar char="n"/>
              <a:defRPr/>
            </a:pPr>
            <a:endParaRPr lang="en-US" sz="2200" kern="0" dirty="0" smtClean="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Refactor your application </a:t>
            </a:r>
          </a:p>
          <a:p>
            <a:pPr marL="800100" lvl="1"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Make it deployable on </a:t>
            </a:r>
            <a:r>
              <a:rPr lang="en-US" sz="2200" kern="0" dirty="0" err="1" smtClean="0">
                <a:solidFill>
                  <a:srgbClr val="4D4D4D"/>
                </a:solidFill>
                <a:latin typeface="Arial"/>
              </a:rPr>
              <a:t>JBoss</a:t>
            </a:r>
            <a:r>
              <a:rPr lang="en-US" sz="2200" kern="0" dirty="0" smtClean="0">
                <a:solidFill>
                  <a:srgbClr val="4D4D4D"/>
                </a:solidFill>
                <a:latin typeface="Arial"/>
              </a:rPr>
              <a:t> AS 7</a:t>
            </a:r>
          </a:p>
          <a:p>
            <a:pPr marL="342900" indent="-342900" defTabSz="914400" eaLnBrk="1" hangingPunct="1">
              <a:spcBef>
                <a:spcPct val="20000"/>
              </a:spcBef>
              <a:spcAft>
                <a:spcPct val="30000"/>
              </a:spcAft>
              <a:buClr>
                <a:srgbClr val="777777"/>
              </a:buClr>
              <a:buSzTx/>
              <a:buFont typeface="Wingdings" pitchFamily="2" charset="2"/>
              <a:buChar char="n"/>
              <a:defRPr/>
            </a:pPr>
            <a:endParaRPr lang="en-US" sz="2200" kern="0" dirty="0" smtClean="0">
              <a:solidFill>
                <a:srgbClr val="4D4D4D"/>
              </a:solidFill>
              <a:latin typeface="Arial"/>
            </a:endParaRPr>
          </a:p>
          <a:p>
            <a:pPr marL="342900" indent="-342900" defTabSz="914400" eaLnBrk="1" hangingPunct="1">
              <a:spcBef>
                <a:spcPct val="20000"/>
              </a:spcBef>
              <a:spcAft>
                <a:spcPct val="30000"/>
              </a:spcAft>
              <a:buClr>
                <a:srgbClr val="777777"/>
              </a:buClr>
              <a:buSzTx/>
              <a:buFont typeface="Wingdings" pitchFamily="2" charset="2"/>
              <a:buChar char="n"/>
              <a:defRPr/>
            </a:pPr>
            <a:r>
              <a:rPr lang="en-US" sz="2200" kern="0" dirty="0" smtClean="0">
                <a:solidFill>
                  <a:srgbClr val="4D4D4D"/>
                </a:solidFill>
                <a:latin typeface="Arial"/>
              </a:rPr>
              <a:t>Deploy your application inside the clouds !</a:t>
            </a:r>
          </a:p>
        </p:txBody>
      </p:sp>
      <p:pic>
        <p:nvPicPr>
          <p:cNvPr id="4" name="Picture 3"/>
          <p:cNvPicPr>
            <a:picLocks noChangeAspect="1"/>
          </p:cNvPicPr>
          <p:nvPr/>
        </p:nvPicPr>
        <p:blipFill>
          <a:blip r:embed="rId4"/>
          <a:stretch>
            <a:fillRect/>
          </a:stretch>
        </p:blipFill>
        <p:spPr>
          <a:xfrm>
            <a:off x="4978400" y="4049059"/>
            <a:ext cx="3937000" cy="2070100"/>
          </a:xfrm>
          <a:prstGeom prst="rect">
            <a:avLst/>
          </a:prstGeom>
        </p:spPr>
      </p:pic>
      <p:pic>
        <p:nvPicPr>
          <p:cNvPr id="5" name="Picture 4"/>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ackgroundRemoval t="0" b="100000" l="0" r="100000">
                        <a14:foregroundMark x1="84783" y1="41606" x2="84783" y2="41606"/>
                        <a14:foregroundMark x1="14130" y1="35401" x2="8152" y2="50365"/>
                        <a14:foregroundMark x1="80435" y1="35401" x2="83696" y2="51095"/>
                      </a14:backgroundRemoval>
                    </a14:imgEffect>
                  </a14:imgLayer>
                </a14:imgProps>
              </a:ext>
            </a:extLst>
          </a:blip>
          <a:stretch>
            <a:fillRect/>
          </a:stretch>
        </p:blipFill>
        <p:spPr>
          <a:xfrm flipH="1">
            <a:off x="7086600" y="4436717"/>
            <a:ext cx="1574800" cy="2345083"/>
          </a:xfrm>
          <a:prstGeom prst="rect">
            <a:avLst/>
          </a:prstGeom>
        </p:spPr>
      </p:pic>
    </p:spTree>
    <p:extLst>
      <p:ext uri="{BB962C8B-B14F-4D97-AF65-F5344CB8AC3E}">
        <p14:creationId xmlns:p14="http://schemas.microsoft.com/office/powerpoint/2010/main" val="37345651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left)">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ipe(left)">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6" name="Rectangle 6"/>
          <p:cNvSpPr>
            <a:spLocks noGrp="1" noChangeArrowheads="1"/>
          </p:cNvSpPr>
          <p:nvPr>
            <p:ph type="title"/>
          </p:nvPr>
        </p:nvSpPr>
        <p:spPr>
          <a:xfrm>
            <a:off x="1033463" y="404813"/>
            <a:ext cx="7729537" cy="452437"/>
          </a:xfrm>
        </p:spPr>
        <p:txBody>
          <a:bodyPr/>
          <a:lstStyle/>
          <a:p>
            <a:r>
              <a:rPr lang="en-US" sz="3200"/>
              <a:t>Course summary</a:t>
            </a:r>
          </a:p>
        </p:txBody>
      </p:sp>
      <p:pic>
        <p:nvPicPr>
          <p:cNvPr id="568327" name="Picture 7" descr="badge_summary"/>
          <p:cNvPicPr>
            <a:picLocks noChangeAspect="1" noChangeArrowheads="1"/>
          </p:cNvPicPr>
          <p:nvPr/>
        </p:nvPicPr>
        <p:blipFill>
          <a:blip r:embed="rId4" cstate="print"/>
          <a:srcRect/>
          <a:stretch>
            <a:fillRect/>
          </a:stretch>
        </p:blipFill>
        <p:spPr bwMode="auto">
          <a:xfrm>
            <a:off x="142875" y="131763"/>
            <a:ext cx="652463" cy="652462"/>
          </a:xfrm>
          <a:prstGeom prst="rect">
            <a:avLst/>
          </a:prstGeom>
          <a:noFill/>
        </p:spPr>
      </p:pic>
      <p:sp>
        <p:nvSpPr>
          <p:cNvPr id="568352" name="Text Box 32"/>
          <p:cNvSpPr txBox="1">
            <a:spLocks noChangeArrowheads="1"/>
          </p:cNvSpPr>
          <p:nvPr/>
        </p:nvSpPr>
        <p:spPr bwMode="auto">
          <a:xfrm>
            <a:off x="971550" y="0"/>
            <a:ext cx="8172450" cy="366713"/>
          </a:xfrm>
          <a:prstGeom prst="rect">
            <a:avLst/>
          </a:prstGeom>
          <a:noFill/>
          <a:ln w="12700" algn="ctr">
            <a:noFill/>
            <a:miter lim="800000"/>
            <a:headEnd/>
            <a:tailEnd/>
          </a:ln>
          <a:effectLst/>
        </p:spPr>
        <p:txBody>
          <a:bodyPr>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21" name="AutoShape 2"/>
          <p:cNvSpPr>
            <a:spLocks noChangeArrowheads="1"/>
          </p:cNvSpPr>
          <p:nvPr/>
        </p:nvSpPr>
        <p:spPr bwMode="auto">
          <a:xfrm>
            <a:off x="6369050" y="1284288"/>
            <a:ext cx="2317750" cy="2201862"/>
          </a:xfrm>
          <a:prstGeom prst="foldedCorner">
            <a:avLst>
              <a:gd name="adj" fmla="val 12500"/>
            </a:avLst>
          </a:prstGeom>
          <a:solidFill>
            <a:srgbClr val="D9DEE3"/>
          </a:solidFill>
          <a:ln w="9525">
            <a:noFill/>
            <a:round/>
            <a:headEnd/>
            <a:tailEnd/>
          </a:ln>
          <a:effectLst>
            <a:outerShdw dist="71785" dir="2700000" algn="ctr" rotWithShape="0">
              <a:srgbClr val="C0C0C0"/>
            </a:outerShdw>
          </a:effectLst>
        </p:spPr>
        <p:txBody>
          <a:bodyPr lIns="90000" tIns="182880" rIns="90000" bIns="46800" anchor="ctr"/>
          <a:lstStyle/>
          <a:p>
            <a:pPr algn="ctr">
              <a:lnSpc>
                <a:spcPct val="100000"/>
              </a:lnSpc>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smtClean="0">
                <a:solidFill>
                  <a:srgbClr val="000000"/>
                </a:solidFill>
              </a:rPr>
              <a:t>Use </a:t>
            </a:r>
            <a:r>
              <a:rPr lang="en-GB" sz="2400" b="1" dirty="0" err="1" smtClean="0">
                <a:solidFill>
                  <a:srgbClr val="000000"/>
                </a:solidFill>
              </a:rPr>
              <a:t>DEV@cloud</a:t>
            </a:r>
            <a:endParaRPr lang="en-GB" sz="2400" b="1" dirty="0">
              <a:solidFill>
                <a:srgbClr val="000000"/>
              </a:solidFill>
            </a:endParaRPr>
          </a:p>
        </p:txBody>
      </p:sp>
      <p:sp>
        <p:nvSpPr>
          <p:cNvPr id="22" name="AutoShape 3"/>
          <p:cNvSpPr>
            <a:spLocks noChangeArrowheads="1"/>
          </p:cNvSpPr>
          <p:nvPr/>
        </p:nvSpPr>
        <p:spPr bwMode="auto">
          <a:xfrm>
            <a:off x="1014413" y="1308100"/>
            <a:ext cx="2338387" cy="2349500"/>
          </a:xfrm>
          <a:prstGeom prst="foldedCorner">
            <a:avLst>
              <a:gd name="adj" fmla="val 12500"/>
            </a:avLst>
          </a:prstGeom>
          <a:solidFill>
            <a:srgbClr val="BFC7CF"/>
          </a:solidFill>
          <a:ln w="9525">
            <a:noFill/>
            <a:round/>
            <a:headEnd/>
            <a:tailEnd/>
          </a:ln>
          <a:effectLst>
            <a:outerShdw dist="71785" dir="2700000" algn="ctr" rotWithShape="0">
              <a:srgbClr val="C0C0C0"/>
            </a:outerShdw>
          </a:effectLst>
        </p:spPr>
        <p:txBody>
          <a:bodyPr lIns="90000" tIns="46800" rIns="90000" bIns="46800" anchor="ctr"/>
          <a:lstStyle/>
          <a:p>
            <a:pPr algn="ctr">
              <a:lnSpc>
                <a:spcPct val="100000"/>
              </a:lnSpc>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smtClean="0">
                <a:solidFill>
                  <a:srgbClr val="000000"/>
                </a:solidFill>
              </a:rPr>
              <a:t>What is </a:t>
            </a:r>
            <a:r>
              <a:rPr lang="en-GB" sz="2400" b="1" dirty="0" err="1" smtClean="0">
                <a:solidFill>
                  <a:srgbClr val="000000"/>
                </a:solidFill>
              </a:rPr>
              <a:t>IaaS</a:t>
            </a:r>
            <a:r>
              <a:rPr lang="en-GB" sz="2400" b="1" dirty="0" smtClean="0">
                <a:solidFill>
                  <a:srgbClr val="000000"/>
                </a:solidFill>
              </a:rPr>
              <a:t>, </a:t>
            </a:r>
            <a:r>
              <a:rPr lang="en-GB" sz="2400" b="1" dirty="0" err="1" smtClean="0">
                <a:solidFill>
                  <a:srgbClr val="000000"/>
                </a:solidFill>
              </a:rPr>
              <a:t>PaaS</a:t>
            </a:r>
            <a:r>
              <a:rPr lang="en-GB" sz="2400" b="1" dirty="0" smtClean="0">
                <a:solidFill>
                  <a:srgbClr val="000000"/>
                </a:solidFill>
              </a:rPr>
              <a:t> and </a:t>
            </a:r>
            <a:r>
              <a:rPr lang="en-GB" sz="2400" b="1" dirty="0" err="1" smtClean="0">
                <a:solidFill>
                  <a:srgbClr val="000000"/>
                </a:solidFill>
              </a:rPr>
              <a:t>SaaS</a:t>
            </a:r>
            <a:endParaRPr lang="en-GB" sz="2400" b="1" dirty="0">
              <a:solidFill>
                <a:srgbClr val="000000"/>
              </a:solidFill>
            </a:endParaRPr>
          </a:p>
        </p:txBody>
      </p:sp>
      <p:sp>
        <p:nvSpPr>
          <p:cNvPr id="23" name="AutoShape 6"/>
          <p:cNvSpPr>
            <a:spLocks noChangeArrowheads="1"/>
          </p:cNvSpPr>
          <p:nvPr/>
        </p:nvSpPr>
        <p:spPr bwMode="auto">
          <a:xfrm>
            <a:off x="3681412" y="1295400"/>
            <a:ext cx="2338388" cy="2349500"/>
          </a:xfrm>
          <a:prstGeom prst="foldedCorner">
            <a:avLst>
              <a:gd name="adj" fmla="val 12500"/>
            </a:avLst>
          </a:prstGeom>
          <a:solidFill>
            <a:srgbClr val="C0C0C0"/>
          </a:solidFill>
          <a:ln w="9525">
            <a:noFill/>
            <a:round/>
            <a:headEnd/>
            <a:tailEnd/>
          </a:ln>
          <a:effectLst>
            <a:outerShdw dist="71785" dir="2700000" algn="ctr" rotWithShape="0">
              <a:srgbClr val="C0C0C0"/>
            </a:outerShdw>
          </a:effectLst>
        </p:spPr>
        <p:txBody>
          <a:bodyPr lIns="90000" tIns="46800" rIns="90000" bIns="46800" anchor="ctr"/>
          <a:lstStyle/>
          <a:p>
            <a:pPr algn="ctr">
              <a:lnSpc>
                <a:spcPct val="100000"/>
              </a:lnSpc>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smtClean="0">
                <a:solidFill>
                  <a:srgbClr val="000000"/>
                </a:solidFill>
              </a:rPr>
              <a:t>Install the SDK</a:t>
            </a:r>
            <a:endParaRPr lang="en-GB" sz="2400" b="1" dirty="0">
              <a:solidFill>
                <a:srgbClr val="000000"/>
              </a:solidFill>
            </a:endParaRPr>
          </a:p>
        </p:txBody>
      </p:sp>
      <p:grpSp>
        <p:nvGrpSpPr>
          <p:cNvPr id="2" name="Group 7"/>
          <p:cNvGrpSpPr>
            <a:grpSpLocks/>
          </p:cNvGrpSpPr>
          <p:nvPr/>
        </p:nvGrpSpPr>
        <p:grpSpPr bwMode="auto">
          <a:xfrm>
            <a:off x="7283450" y="1143000"/>
            <a:ext cx="258763" cy="371475"/>
            <a:chOff x="1296" y="720"/>
            <a:chExt cx="163" cy="234"/>
          </a:xfrm>
        </p:grpSpPr>
        <p:sp>
          <p:nvSpPr>
            <p:cNvPr id="25" name="Line 8"/>
            <p:cNvSpPr>
              <a:spLocks noChangeShapeType="1"/>
            </p:cNvSpPr>
            <p:nvPr/>
          </p:nvSpPr>
          <p:spPr bwMode="auto">
            <a:xfrm flipH="1">
              <a:off x="1295" y="802"/>
              <a:ext cx="95" cy="153"/>
            </a:xfrm>
            <a:prstGeom prst="line">
              <a:avLst/>
            </a:prstGeom>
            <a:noFill/>
            <a:ln w="28440">
              <a:solidFill>
                <a:srgbClr val="B3B3B3"/>
              </a:solidFill>
              <a:miter lim="800000"/>
              <a:headEnd/>
              <a:tailEnd/>
            </a:ln>
          </p:spPr>
          <p:txBody>
            <a:bodyPr/>
            <a:lstStyle/>
            <a:p>
              <a:endParaRPr lang="fr-FR"/>
            </a:p>
          </p:txBody>
        </p:sp>
        <p:sp>
          <p:nvSpPr>
            <p:cNvPr id="26" name="Oval 9"/>
            <p:cNvSpPr>
              <a:spLocks noChangeArrowheads="1"/>
            </p:cNvSpPr>
            <p:nvPr/>
          </p:nvSpPr>
          <p:spPr bwMode="auto">
            <a:xfrm>
              <a:off x="1296" y="720"/>
              <a:ext cx="164" cy="165"/>
            </a:xfrm>
            <a:prstGeom prst="ellipse">
              <a:avLst/>
            </a:prstGeom>
            <a:solidFill>
              <a:srgbClr val="C0C0C0"/>
            </a:solidFill>
            <a:ln w="6480">
              <a:solidFill>
                <a:srgbClr val="4D4D4D"/>
              </a:solidFill>
              <a:miter lim="800000"/>
              <a:headEnd/>
              <a:tailEnd/>
            </a:ln>
          </p:spPr>
          <p:txBody>
            <a:bodyPr wrap="none" anchor="ctr"/>
            <a:lstStyle/>
            <a:p>
              <a:endParaRPr lang="fr-FR"/>
            </a:p>
          </p:txBody>
        </p:sp>
        <p:sp>
          <p:nvSpPr>
            <p:cNvPr id="27" name="Freeform 10"/>
            <p:cNvSpPr>
              <a:spLocks noChangeArrowheads="1"/>
            </p:cNvSpPr>
            <p:nvPr/>
          </p:nvSpPr>
          <p:spPr bwMode="auto">
            <a:xfrm flipH="1">
              <a:off x="1310" y="738"/>
              <a:ext cx="54" cy="70"/>
            </a:xfrm>
            <a:custGeom>
              <a:avLst/>
              <a:gdLst>
                <a:gd name="T0" fmla="*/ 0 w 54"/>
                <a:gd name="T1" fmla="*/ 2 h 70"/>
                <a:gd name="T2" fmla="*/ 44 w 54"/>
                <a:gd name="T3" fmla="*/ 24 h 70"/>
                <a:gd name="T4" fmla="*/ 38 w 54"/>
                <a:gd name="T5" fmla="*/ 68 h 70"/>
                <a:gd name="T6" fmla="*/ 26 w 54"/>
                <a:gd name="T7" fmla="*/ 37 h 70"/>
                <a:gd name="T8" fmla="*/ 0 w 54"/>
                <a:gd name="T9" fmla="*/ 2 h 70"/>
                <a:gd name="T10" fmla="*/ 0 60000 65536"/>
                <a:gd name="T11" fmla="*/ 0 60000 65536"/>
                <a:gd name="T12" fmla="*/ 0 60000 65536"/>
                <a:gd name="T13" fmla="*/ 0 60000 65536"/>
                <a:gd name="T14" fmla="*/ 0 60000 65536"/>
                <a:gd name="T15" fmla="*/ 0 w 54"/>
                <a:gd name="T16" fmla="*/ 0 h 70"/>
                <a:gd name="T17" fmla="*/ 54 w 54"/>
                <a:gd name="T18" fmla="*/ 70 h 70"/>
              </a:gdLst>
              <a:ahLst/>
              <a:cxnLst>
                <a:cxn ang="T10">
                  <a:pos x="T0" y="T1"/>
                </a:cxn>
                <a:cxn ang="T11">
                  <a:pos x="T2" y="T3"/>
                </a:cxn>
                <a:cxn ang="T12">
                  <a:pos x="T4" y="T5"/>
                </a:cxn>
                <a:cxn ang="T13">
                  <a:pos x="T6" y="T7"/>
                </a:cxn>
                <a:cxn ang="T14">
                  <a:pos x="T8" y="T9"/>
                </a:cxn>
              </a:cxnLst>
              <a:rect l="T15" t="T16" r="T17" b="T18"/>
              <a:pathLst>
                <a:path w="54" h="70">
                  <a:moveTo>
                    <a:pt x="0" y="2"/>
                  </a:moveTo>
                  <a:cubicBezTo>
                    <a:pt x="3" y="0"/>
                    <a:pt x="34" y="7"/>
                    <a:pt x="44" y="24"/>
                  </a:cubicBezTo>
                  <a:cubicBezTo>
                    <a:pt x="54" y="41"/>
                    <a:pt x="41" y="66"/>
                    <a:pt x="38" y="68"/>
                  </a:cubicBezTo>
                  <a:cubicBezTo>
                    <a:pt x="35" y="70"/>
                    <a:pt x="32" y="48"/>
                    <a:pt x="26" y="37"/>
                  </a:cubicBezTo>
                  <a:cubicBezTo>
                    <a:pt x="20" y="26"/>
                    <a:pt x="5" y="9"/>
                    <a:pt x="0" y="2"/>
                  </a:cubicBezTo>
                  <a:close/>
                </a:path>
              </a:pathLst>
            </a:custGeom>
            <a:solidFill>
              <a:srgbClr val="FFFFFF"/>
            </a:solidFill>
            <a:ln w="9525">
              <a:noFill/>
              <a:round/>
              <a:headEnd/>
              <a:tailEnd/>
            </a:ln>
          </p:spPr>
          <p:txBody>
            <a:bodyPr wrap="none" anchor="ctr"/>
            <a:lstStyle/>
            <a:p>
              <a:endParaRPr lang="fr-FR"/>
            </a:p>
          </p:txBody>
        </p:sp>
      </p:grpSp>
      <p:grpSp>
        <p:nvGrpSpPr>
          <p:cNvPr id="3" name="Group 11"/>
          <p:cNvGrpSpPr>
            <a:grpSpLocks/>
          </p:cNvGrpSpPr>
          <p:nvPr/>
        </p:nvGrpSpPr>
        <p:grpSpPr bwMode="auto">
          <a:xfrm>
            <a:off x="2062163" y="1155700"/>
            <a:ext cx="258762" cy="371475"/>
            <a:chOff x="4275" y="703"/>
            <a:chExt cx="163" cy="234"/>
          </a:xfrm>
        </p:grpSpPr>
        <p:sp>
          <p:nvSpPr>
            <p:cNvPr id="29" name="Line 12"/>
            <p:cNvSpPr>
              <a:spLocks noChangeShapeType="1"/>
            </p:cNvSpPr>
            <p:nvPr/>
          </p:nvSpPr>
          <p:spPr bwMode="auto">
            <a:xfrm flipH="1">
              <a:off x="4276" y="785"/>
              <a:ext cx="93" cy="153"/>
            </a:xfrm>
            <a:prstGeom prst="line">
              <a:avLst/>
            </a:prstGeom>
            <a:noFill/>
            <a:ln w="28440">
              <a:solidFill>
                <a:srgbClr val="B3B3B3"/>
              </a:solidFill>
              <a:miter lim="800000"/>
              <a:headEnd/>
              <a:tailEnd/>
            </a:ln>
          </p:spPr>
          <p:txBody>
            <a:bodyPr/>
            <a:lstStyle/>
            <a:p>
              <a:endParaRPr lang="fr-FR"/>
            </a:p>
          </p:txBody>
        </p:sp>
        <p:sp>
          <p:nvSpPr>
            <p:cNvPr id="45" name="Oval 13"/>
            <p:cNvSpPr>
              <a:spLocks noChangeArrowheads="1"/>
            </p:cNvSpPr>
            <p:nvPr/>
          </p:nvSpPr>
          <p:spPr bwMode="auto">
            <a:xfrm>
              <a:off x="4275" y="703"/>
              <a:ext cx="164" cy="165"/>
            </a:xfrm>
            <a:prstGeom prst="ellipse">
              <a:avLst/>
            </a:prstGeom>
            <a:solidFill>
              <a:srgbClr val="C0C0C0"/>
            </a:solidFill>
            <a:ln w="6480">
              <a:solidFill>
                <a:srgbClr val="4D4D4D"/>
              </a:solidFill>
              <a:miter lim="800000"/>
              <a:headEnd/>
              <a:tailEnd/>
            </a:ln>
          </p:spPr>
          <p:txBody>
            <a:bodyPr wrap="none" anchor="ctr"/>
            <a:lstStyle/>
            <a:p>
              <a:endParaRPr lang="fr-FR"/>
            </a:p>
          </p:txBody>
        </p:sp>
        <p:sp>
          <p:nvSpPr>
            <p:cNvPr id="46" name="Freeform 14"/>
            <p:cNvSpPr>
              <a:spLocks noChangeArrowheads="1"/>
            </p:cNvSpPr>
            <p:nvPr/>
          </p:nvSpPr>
          <p:spPr bwMode="auto">
            <a:xfrm flipH="1">
              <a:off x="4288" y="721"/>
              <a:ext cx="54" cy="70"/>
            </a:xfrm>
            <a:custGeom>
              <a:avLst/>
              <a:gdLst>
                <a:gd name="T0" fmla="*/ 0 w 54"/>
                <a:gd name="T1" fmla="*/ 2 h 70"/>
                <a:gd name="T2" fmla="*/ 44 w 54"/>
                <a:gd name="T3" fmla="*/ 24 h 70"/>
                <a:gd name="T4" fmla="*/ 38 w 54"/>
                <a:gd name="T5" fmla="*/ 68 h 70"/>
                <a:gd name="T6" fmla="*/ 26 w 54"/>
                <a:gd name="T7" fmla="*/ 37 h 70"/>
                <a:gd name="T8" fmla="*/ 0 w 54"/>
                <a:gd name="T9" fmla="*/ 2 h 70"/>
                <a:gd name="T10" fmla="*/ 0 60000 65536"/>
                <a:gd name="T11" fmla="*/ 0 60000 65536"/>
                <a:gd name="T12" fmla="*/ 0 60000 65536"/>
                <a:gd name="T13" fmla="*/ 0 60000 65536"/>
                <a:gd name="T14" fmla="*/ 0 60000 65536"/>
                <a:gd name="T15" fmla="*/ 0 w 54"/>
                <a:gd name="T16" fmla="*/ 0 h 70"/>
                <a:gd name="T17" fmla="*/ 54 w 54"/>
                <a:gd name="T18" fmla="*/ 70 h 70"/>
              </a:gdLst>
              <a:ahLst/>
              <a:cxnLst>
                <a:cxn ang="T10">
                  <a:pos x="T0" y="T1"/>
                </a:cxn>
                <a:cxn ang="T11">
                  <a:pos x="T2" y="T3"/>
                </a:cxn>
                <a:cxn ang="T12">
                  <a:pos x="T4" y="T5"/>
                </a:cxn>
                <a:cxn ang="T13">
                  <a:pos x="T6" y="T7"/>
                </a:cxn>
                <a:cxn ang="T14">
                  <a:pos x="T8" y="T9"/>
                </a:cxn>
              </a:cxnLst>
              <a:rect l="T15" t="T16" r="T17" b="T18"/>
              <a:pathLst>
                <a:path w="54" h="70">
                  <a:moveTo>
                    <a:pt x="0" y="2"/>
                  </a:moveTo>
                  <a:cubicBezTo>
                    <a:pt x="3" y="0"/>
                    <a:pt x="34" y="7"/>
                    <a:pt x="44" y="24"/>
                  </a:cubicBezTo>
                  <a:cubicBezTo>
                    <a:pt x="54" y="41"/>
                    <a:pt x="41" y="66"/>
                    <a:pt x="38" y="68"/>
                  </a:cubicBezTo>
                  <a:cubicBezTo>
                    <a:pt x="35" y="70"/>
                    <a:pt x="32" y="48"/>
                    <a:pt x="26" y="37"/>
                  </a:cubicBezTo>
                  <a:cubicBezTo>
                    <a:pt x="20" y="26"/>
                    <a:pt x="5" y="9"/>
                    <a:pt x="0" y="2"/>
                  </a:cubicBezTo>
                  <a:close/>
                </a:path>
              </a:pathLst>
            </a:custGeom>
            <a:solidFill>
              <a:srgbClr val="FFFFFF"/>
            </a:solidFill>
            <a:ln w="9525">
              <a:noFill/>
              <a:round/>
              <a:headEnd/>
              <a:tailEnd/>
            </a:ln>
          </p:spPr>
          <p:txBody>
            <a:bodyPr wrap="none" anchor="ctr"/>
            <a:lstStyle/>
            <a:p>
              <a:endParaRPr lang="fr-FR"/>
            </a:p>
          </p:txBody>
        </p:sp>
      </p:grpSp>
      <p:grpSp>
        <p:nvGrpSpPr>
          <p:cNvPr id="4" name="Group 19"/>
          <p:cNvGrpSpPr>
            <a:grpSpLocks/>
          </p:cNvGrpSpPr>
          <p:nvPr/>
        </p:nvGrpSpPr>
        <p:grpSpPr bwMode="auto">
          <a:xfrm>
            <a:off x="4672012" y="1143000"/>
            <a:ext cx="258763" cy="371475"/>
            <a:chOff x="1824" y="2592"/>
            <a:chExt cx="163" cy="234"/>
          </a:xfrm>
        </p:grpSpPr>
        <p:sp>
          <p:nvSpPr>
            <p:cNvPr id="52" name="Line 20"/>
            <p:cNvSpPr>
              <a:spLocks noChangeShapeType="1"/>
            </p:cNvSpPr>
            <p:nvPr/>
          </p:nvSpPr>
          <p:spPr bwMode="auto">
            <a:xfrm flipH="1">
              <a:off x="1824" y="2674"/>
              <a:ext cx="94" cy="153"/>
            </a:xfrm>
            <a:prstGeom prst="line">
              <a:avLst/>
            </a:prstGeom>
            <a:noFill/>
            <a:ln w="28440">
              <a:solidFill>
                <a:srgbClr val="B3B3B3"/>
              </a:solidFill>
              <a:miter lim="800000"/>
              <a:headEnd/>
              <a:tailEnd/>
            </a:ln>
          </p:spPr>
          <p:txBody>
            <a:bodyPr/>
            <a:lstStyle/>
            <a:p>
              <a:endParaRPr lang="fr-FR"/>
            </a:p>
          </p:txBody>
        </p:sp>
        <p:sp>
          <p:nvSpPr>
            <p:cNvPr id="53" name="Oval 21"/>
            <p:cNvSpPr>
              <a:spLocks noChangeArrowheads="1"/>
            </p:cNvSpPr>
            <p:nvPr/>
          </p:nvSpPr>
          <p:spPr bwMode="auto">
            <a:xfrm>
              <a:off x="1824" y="2592"/>
              <a:ext cx="164" cy="165"/>
            </a:xfrm>
            <a:prstGeom prst="ellipse">
              <a:avLst/>
            </a:prstGeom>
            <a:solidFill>
              <a:srgbClr val="C0C0C0"/>
            </a:solidFill>
            <a:ln w="6480">
              <a:solidFill>
                <a:srgbClr val="4D4D4D"/>
              </a:solidFill>
              <a:miter lim="800000"/>
              <a:headEnd/>
              <a:tailEnd/>
            </a:ln>
          </p:spPr>
          <p:txBody>
            <a:bodyPr wrap="none" anchor="ctr"/>
            <a:lstStyle/>
            <a:p>
              <a:endParaRPr lang="fr-FR"/>
            </a:p>
          </p:txBody>
        </p:sp>
        <p:sp>
          <p:nvSpPr>
            <p:cNvPr id="54" name="Freeform 22"/>
            <p:cNvSpPr>
              <a:spLocks noChangeArrowheads="1"/>
            </p:cNvSpPr>
            <p:nvPr/>
          </p:nvSpPr>
          <p:spPr bwMode="auto">
            <a:xfrm flipH="1">
              <a:off x="1838" y="2610"/>
              <a:ext cx="54" cy="70"/>
            </a:xfrm>
            <a:custGeom>
              <a:avLst/>
              <a:gdLst>
                <a:gd name="T0" fmla="*/ 0 w 54"/>
                <a:gd name="T1" fmla="*/ 2 h 70"/>
                <a:gd name="T2" fmla="*/ 44 w 54"/>
                <a:gd name="T3" fmla="*/ 24 h 70"/>
                <a:gd name="T4" fmla="*/ 38 w 54"/>
                <a:gd name="T5" fmla="*/ 68 h 70"/>
                <a:gd name="T6" fmla="*/ 26 w 54"/>
                <a:gd name="T7" fmla="*/ 37 h 70"/>
                <a:gd name="T8" fmla="*/ 0 w 54"/>
                <a:gd name="T9" fmla="*/ 2 h 70"/>
                <a:gd name="T10" fmla="*/ 0 60000 65536"/>
                <a:gd name="T11" fmla="*/ 0 60000 65536"/>
                <a:gd name="T12" fmla="*/ 0 60000 65536"/>
                <a:gd name="T13" fmla="*/ 0 60000 65536"/>
                <a:gd name="T14" fmla="*/ 0 60000 65536"/>
                <a:gd name="T15" fmla="*/ 0 w 54"/>
                <a:gd name="T16" fmla="*/ 0 h 70"/>
                <a:gd name="T17" fmla="*/ 54 w 54"/>
                <a:gd name="T18" fmla="*/ 70 h 70"/>
              </a:gdLst>
              <a:ahLst/>
              <a:cxnLst>
                <a:cxn ang="T10">
                  <a:pos x="T0" y="T1"/>
                </a:cxn>
                <a:cxn ang="T11">
                  <a:pos x="T2" y="T3"/>
                </a:cxn>
                <a:cxn ang="T12">
                  <a:pos x="T4" y="T5"/>
                </a:cxn>
                <a:cxn ang="T13">
                  <a:pos x="T6" y="T7"/>
                </a:cxn>
                <a:cxn ang="T14">
                  <a:pos x="T8" y="T9"/>
                </a:cxn>
              </a:cxnLst>
              <a:rect l="T15" t="T16" r="T17" b="T18"/>
              <a:pathLst>
                <a:path w="54" h="70">
                  <a:moveTo>
                    <a:pt x="0" y="2"/>
                  </a:moveTo>
                  <a:cubicBezTo>
                    <a:pt x="3" y="0"/>
                    <a:pt x="34" y="7"/>
                    <a:pt x="44" y="24"/>
                  </a:cubicBezTo>
                  <a:cubicBezTo>
                    <a:pt x="54" y="41"/>
                    <a:pt x="41" y="66"/>
                    <a:pt x="38" y="68"/>
                  </a:cubicBezTo>
                  <a:cubicBezTo>
                    <a:pt x="35" y="70"/>
                    <a:pt x="32" y="48"/>
                    <a:pt x="26" y="37"/>
                  </a:cubicBezTo>
                  <a:cubicBezTo>
                    <a:pt x="20" y="26"/>
                    <a:pt x="5" y="9"/>
                    <a:pt x="0" y="2"/>
                  </a:cubicBezTo>
                  <a:close/>
                </a:path>
              </a:pathLst>
            </a:custGeom>
            <a:solidFill>
              <a:srgbClr val="FFFFFF"/>
            </a:solidFill>
            <a:ln w="9525">
              <a:noFill/>
              <a:round/>
              <a:headEnd/>
              <a:tailEnd/>
            </a:ln>
          </p:spPr>
          <p:txBody>
            <a:bodyPr wrap="none" anchor="ctr"/>
            <a:lstStyle/>
            <a:p>
              <a:endParaRPr lang="fr-FR"/>
            </a:p>
          </p:txBody>
        </p:sp>
      </p:grpSp>
      <p:sp>
        <p:nvSpPr>
          <p:cNvPr id="39" name="AutoShape 6"/>
          <p:cNvSpPr>
            <a:spLocks noChangeArrowheads="1"/>
          </p:cNvSpPr>
          <p:nvPr/>
        </p:nvSpPr>
        <p:spPr bwMode="auto">
          <a:xfrm>
            <a:off x="5053012" y="4127500"/>
            <a:ext cx="2795588" cy="2349500"/>
          </a:xfrm>
          <a:prstGeom prst="foldedCorner">
            <a:avLst>
              <a:gd name="adj" fmla="val 12500"/>
            </a:avLst>
          </a:prstGeom>
          <a:solidFill>
            <a:srgbClr val="C0C0C0"/>
          </a:solidFill>
          <a:ln w="9525">
            <a:noFill/>
            <a:round/>
            <a:headEnd/>
            <a:tailEnd/>
          </a:ln>
          <a:effectLst>
            <a:outerShdw dist="71785" dir="2700000" algn="ctr" rotWithShape="0">
              <a:srgbClr val="C0C0C0"/>
            </a:outerShdw>
          </a:effectLst>
        </p:spPr>
        <p:txBody>
          <a:bodyPr lIns="90000" tIns="46800" rIns="90000" bIns="46800" anchor="ctr"/>
          <a:lstStyle/>
          <a:p>
            <a:pPr algn="ctr">
              <a:lnSpc>
                <a:spcPct val="100000"/>
              </a:lnSpc>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smtClean="0">
                <a:solidFill>
                  <a:srgbClr val="000000"/>
                </a:solidFill>
              </a:rPr>
              <a:t>Change API Implementations</a:t>
            </a:r>
            <a:endParaRPr lang="en-GB" sz="2400" b="1" dirty="0">
              <a:solidFill>
                <a:srgbClr val="000000"/>
              </a:solidFill>
            </a:endParaRPr>
          </a:p>
        </p:txBody>
      </p:sp>
      <p:grpSp>
        <p:nvGrpSpPr>
          <p:cNvPr id="6" name="Group 19"/>
          <p:cNvGrpSpPr>
            <a:grpSpLocks/>
          </p:cNvGrpSpPr>
          <p:nvPr/>
        </p:nvGrpSpPr>
        <p:grpSpPr bwMode="auto">
          <a:xfrm>
            <a:off x="6400800" y="3975100"/>
            <a:ext cx="258763" cy="371475"/>
            <a:chOff x="1824" y="2592"/>
            <a:chExt cx="163" cy="234"/>
          </a:xfrm>
        </p:grpSpPr>
        <p:sp>
          <p:nvSpPr>
            <p:cNvPr id="41" name="Line 20"/>
            <p:cNvSpPr>
              <a:spLocks noChangeShapeType="1"/>
            </p:cNvSpPr>
            <p:nvPr/>
          </p:nvSpPr>
          <p:spPr bwMode="auto">
            <a:xfrm flipH="1">
              <a:off x="1824" y="2674"/>
              <a:ext cx="94" cy="153"/>
            </a:xfrm>
            <a:prstGeom prst="line">
              <a:avLst/>
            </a:prstGeom>
            <a:noFill/>
            <a:ln w="28440">
              <a:solidFill>
                <a:srgbClr val="B3B3B3"/>
              </a:solidFill>
              <a:miter lim="800000"/>
              <a:headEnd/>
              <a:tailEnd/>
            </a:ln>
          </p:spPr>
          <p:txBody>
            <a:bodyPr/>
            <a:lstStyle/>
            <a:p>
              <a:endParaRPr lang="fr-FR"/>
            </a:p>
          </p:txBody>
        </p:sp>
        <p:sp>
          <p:nvSpPr>
            <p:cNvPr id="42" name="Oval 21"/>
            <p:cNvSpPr>
              <a:spLocks noChangeArrowheads="1"/>
            </p:cNvSpPr>
            <p:nvPr/>
          </p:nvSpPr>
          <p:spPr bwMode="auto">
            <a:xfrm>
              <a:off x="1824" y="2592"/>
              <a:ext cx="164" cy="165"/>
            </a:xfrm>
            <a:prstGeom prst="ellipse">
              <a:avLst/>
            </a:prstGeom>
            <a:solidFill>
              <a:srgbClr val="C0C0C0"/>
            </a:solidFill>
            <a:ln w="6480">
              <a:solidFill>
                <a:srgbClr val="4D4D4D"/>
              </a:solidFill>
              <a:miter lim="800000"/>
              <a:headEnd/>
              <a:tailEnd/>
            </a:ln>
          </p:spPr>
          <p:txBody>
            <a:bodyPr wrap="none" anchor="ctr"/>
            <a:lstStyle/>
            <a:p>
              <a:endParaRPr lang="fr-FR"/>
            </a:p>
          </p:txBody>
        </p:sp>
        <p:sp>
          <p:nvSpPr>
            <p:cNvPr id="43" name="Freeform 22"/>
            <p:cNvSpPr>
              <a:spLocks noChangeArrowheads="1"/>
            </p:cNvSpPr>
            <p:nvPr/>
          </p:nvSpPr>
          <p:spPr bwMode="auto">
            <a:xfrm flipH="1">
              <a:off x="1838" y="2610"/>
              <a:ext cx="54" cy="70"/>
            </a:xfrm>
            <a:custGeom>
              <a:avLst/>
              <a:gdLst>
                <a:gd name="T0" fmla="*/ 0 w 54"/>
                <a:gd name="T1" fmla="*/ 2 h 70"/>
                <a:gd name="T2" fmla="*/ 44 w 54"/>
                <a:gd name="T3" fmla="*/ 24 h 70"/>
                <a:gd name="T4" fmla="*/ 38 w 54"/>
                <a:gd name="T5" fmla="*/ 68 h 70"/>
                <a:gd name="T6" fmla="*/ 26 w 54"/>
                <a:gd name="T7" fmla="*/ 37 h 70"/>
                <a:gd name="T8" fmla="*/ 0 w 54"/>
                <a:gd name="T9" fmla="*/ 2 h 70"/>
                <a:gd name="T10" fmla="*/ 0 60000 65536"/>
                <a:gd name="T11" fmla="*/ 0 60000 65536"/>
                <a:gd name="T12" fmla="*/ 0 60000 65536"/>
                <a:gd name="T13" fmla="*/ 0 60000 65536"/>
                <a:gd name="T14" fmla="*/ 0 60000 65536"/>
                <a:gd name="T15" fmla="*/ 0 w 54"/>
                <a:gd name="T16" fmla="*/ 0 h 70"/>
                <a:gd name="T17" fmla="*/ 54 w 54"/>
                <a:gd name="T18" fmla="*/ 70 h 70"/>
              </a:gdLst>
              <a:ahLst/>
              <a:cxnLst>
                <a:cxn ang="T10">
                  <a:pos x="T0" y="T1"/>
                </a:cxn>
                <a:cxn ang="T11">
                  <a:pos x="T2" y="T3"/>
                </a:cxn>
                <a:cxn ang="T12">
                  <a:pos x="T4" y="T5"/>
                </a:cxn>
                <a:cxn ang="T13">
                  <a:pos x="T6" y="T7"/>
                </a:cxn>
                <a:cxn ang="T14">
                  <a:pos x="T8" y="T9"/>
                </a:cxn>
              </a:cxnLst>
              <a:rect l="T15" t="T16" r="T17" b="T18"/>
              <a:pathLst>
                <a:path w="54" h="70">
                  <a:moveTo>
                    <a:pt x="0" y="2"/>
                  </a:moveTo>
                  <a:cubicBezTo>
                    <a:pt x="3" y="0"/>
                    <a:pt x="34" y="7"/>
                    <a:pt x="44" y="24"/>
                  </a:cubicBezTo>
                  <a:cubicBezTo>
                    <a:pt x="54" y="41"/>
                    <a:pt x="41" y="66"/>
                    <a:pt x="38" y="68"/>
                  </a:cubicBezTo>
                  <a:cubicBezTo>
                    <a:pt x="35" y="70"/>
                    <a:pt x="32" y="48"/>
                    <a:pt x="26" y="37"/>
                  </a:cubicBezTo>
                  <a:cubicBezTo>
                    <a:pt x="20" y="26"/>
                    <a:pt x="5" y="9"/>
                    <a:pt x="0" y="2"/>
                  </a:cubicBezTo>
                  <a:close/>
                </a:path>
              </a:pathLst>
            </a:custGeom>
            <a:solidFill>
              <a:srgbClr val="FFFFFF"/>
            </a:solidFill>
            <a:ln w="9525">
              <a:noFill/>
              <a:round/>
              <a:headEnd/>
              <a:tailEnd/>
            </a:ln>
          </p:spPr>
          <p:txBody>
            <a:bodyPr wrap="none" anchor="ctr"/>
            <a:lstStyle/>
            <a:p>
              <a:endParaRPr lang="fr-FR"/>
            </a:p>
          </p:txBody>
        </p:sp>
      </p:grpSp>
      <p:sp>
        <p:nvSpPr>
          <p:cNvPr id="30" name="AutoShape 2"/>
          <p:cNvSpPr>
            <a:spLocks noChangeArrowheads="1"/>
          </p:cNvSpPr>
          <p:nvPr/>
        </p:nvSpPr>
        <p:spPr bwMode="auto">
          <a:xfrm>
            <a:off x="2133600" y="4198938"/>
            <a:ext cx="2317750" cy="2201862"/>
          </a:xfrm>
          <a:prstGeom prst="foldedCorner">
            <a:avLst>
              <a:gd name="adj" fmla="val 12500"/>
            </a:avLst>
          </a:prstGeom>
          <a:solidFill>
            <a:srgbClr val="D9DEE3"/>
          </a:solidFill>
          <a:ln w="9525">
            <a:noFill/>
            <a:round/>
            <a:headEnd/>
            <a:tailEnd/>
          </a:ln>
          <a:effectLst>
            <a:outerShdw dist="71785" dir="2700000" algn="ctr" rotWithShape="0">
              <a:srgbClr val="C0C0C0"/>
            </a:outerShdw>
          </a:effectLst>
        </p:spPr>
        <p:txBody>
          <a:bodyPr lIns="90000" tIns="182880" rIns="90000" bIns="46800" anchor="ctr"/>
          <a:lstStyle/>
          <a:p>
            <a:pPr algn="ctr">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smtClean="0">
                <a:solidFill>
                  <a:srgbClr val="000000"/>
                </a:solidFill>
              </a:rPr>
              <a:t>Deploy to </a:t>
            </a:r>
            <a:r>
              <a:rPr lang="en-GB" sz="2400" b="1" dirty="0" err="1" smtClean="0">
                <a:solidFill>
                  <a:srgbClr val="000000"/>
                </a:solidFill>
              </a:rPr>
              <a:t>CloudBees</a:t>
            </a:r>
            <a:endParaRPr lang="en-GB" sz="2400" b="1" dirty="0">
              <a:solidFill>
                <a:srgbClr val="000000"/>
              </a:solidFill>
            </a:endParaRPr>
          </a:p>
        </p:txBody>
      </p:sp>
      <p:grpSp>
        <p:nvGrpSpPr>
          <p:cNvPr id="34" name="Group 7"/>
          <p:cNvGrpSpPr>
            <a:grpSpLocks/>
          </p:cNvGrpSpPr>
          <p:nvPr/>
        </p:nvGrpSpPr>
        <p:grpSpPr bwMode="auto">
          <a:xfrm>
            <a:off x="3321050" y="4057650"/>
            <a:ext cx="258763" cy="371475"/>
            <a:chOff x="1296" y="720"/>
            <a:chExt cx="163" cy="234"/>
          </a:xfrm>
        </p:grpSpPr>
        <p:sp>
          <p:nvSpPr>
            <p:cNvPr id="35" name="Line 8"/>
            <p:cNvSpPr>
              <a:spLocks noChangeShapeType="1"/>
            </p:cNvSpPr>
            <p:nvPr/>
          </p:nvSpPr>
          <p:spPr bwMode="auto">
            <a:xfrm flipH="1">
              <a:off x="1295" y="802"/>
              <a:ext cx="95" cy="153"/>
            </a:xfrm>
            <a:prstGeom prst="line">
              <a:avLst/>
            </a:prstGeom>
            <a:noFill/>
            <a:ln w="28440">
              <a:solidFill>
                <a:srgbClr val="B3B3B3"/>
              </a:solidFill>
              <a:miter lim="800000"/>
              <a:headEnd/>
              <a:tailEnd/>
            </a:ln>
          </p:spPr>
          <p:txBody>
            <a:bodyPr/>
            <a:lstStyle/>
            <a:p>
              <a:endParaRPr lang="fr-FR"/>
            </a:p>
          </p:txBody>
        </p:sp>
        <p:sp>
          <p:nvSpPr>
            <p:cNvPr id="36" name="Oval 9"/>
            <p:cNvSpPr>
              <a:spLocks noChangeArrowheads="1"/>
            </p:cNvSpPr>
            <p:nvPr/>
          </p:nvSpPr>
          <p:spPr bwMode="auto">
            <a:xfrm>
              <a:off x="1296" y="720"/>
              <a:ext cx="164" cy="165"/>
            </a:xfrm>
            <a:prstGeom prst="ellipse">
              <a:avLst/>
            </a:prstGeom>
            <a:solidFill>
              <a:srgbClr val="C0C0C0"/>
            </a:solidFill>
            <a:ln w="6480">
              <a:solidFill>
                <a:srgbClr val="4D4D4D"/>
              </a:solidFill>
              <a:miter lim="800000"/>
              <a:headEnd/>
              <a:tailEnd/>
            </a:ln>
          </p:spPr>
          <p:txBody>
            <a:bodyPr wrap="none" anchor="ctr"/>
            <a:lstStyle/>
            <a:p>
              <a:endParaRPr lang="fr-FR"/>
            </a:p>
          </p:txBody>
        </p:sp>
        <p:sp>
          <p:nvSpPr>
            <p:cNvPr id="37" name="Freeform 10"/>
            <p:cNvSpPr>
              <a:spLocks noChangeArrowheads="1"/>
            </p:cNvSpPr>
            <p:nvPr/>
          </p:nvSpPr>
          <p:spPr bwMode="auto">
            <a:xfrm flipH="1">
              <a:off x="1310" y="738"/>
              <a:ext cx="54" cy="70"/>
            </a:xfrm>
            <a:custGeom>
              <a:avLst/>
              <a:gdLst>
                <a:gd name="T0" fmla="*/ 0 w 54"/>
                <a:gd name="T1" fmla="*/ 2 h 70"/>
                <a:gd name="T2" fmla="*/ 44 w 54"/>
                <a:gd name="T3" fmla="*/ 24 h 70"/>
                <a:gd name="T4" fmla="*/ 38 w 54"/>
                <a:gd name="T5" fmla="*/ 68 h 70"/>
                <a:gd name="T6" fmla="*/ 26 w 54"/>
                <a:gd name="T7" fmla="*/ 37 h 70"/>
                <a:gd name="T8" fmla="*/ 0 w 54"/>
                <a:gd name="T9" fmla="*/ 2 h 70"/>
                <a:gd name="T10" fmla="*/ 0 60000 65536"/>
                <a:gd name="T11" fmla="*/ 0 60000 65536"/>
                <a:gd name="T12" fmla="*/ 0 60000 65536"/>
                <a:gd name="T13" fmla="*/ 0 60000 65536"/>
                <a:gd name="T14" fmla="*/ 0 60000 65536"/>
                <a:gd name="T15" fmla="*/ 0 w 54"/>
                <a:gd name="T16" fmla="*/ 0 h 70"/>
                <a:gd name="T17" fmla="*/ 54 w 54"/>
                <a:gd name="T18" fmla="*/ 70 h 70"/>
              </a:gdLst>
              <a:ahLst/>
              <a:cxnLst>
                <a:cxn ang="T10">
                  <a:pos x="T0" y="T1"/>
                </a:cxn>
                <a:cxn ang="T11">
                  <a:pos x="T2" y="T3"/>
                </a:cxn>
                <a:cxn ang="T12">
                  <a:pos x="T4" y="T5"/>
                </a:cxn>
                <a:cxn ang="T13">
                  <a:pos x="T6" y="T7"/>
                </a:cxn>
                <a:cxn ang="T14">
                  <a:pos x="T8" y="T9"/>
                </a:cxn>
              </a:cxnLst>
              <a:rect l="T15" t="T16" r="T17" b="T18"/>
              <a:pathLst>
                <a:path w="54" h="70">
                  <a:moveTo>
                    <a:pt x="0" y="2"/>
                  </a:moveTo>
                  <a:cubicBezTo>
                    <a:pt x="3" y="0"/>
                    <a:pt x="34" y="7"/>
                    <a:pt x="44" y="24"/>
                  </a:cubicBezTo>
                  <a:cubicBezTo>
                    <a:pt x="54" y="41"/>
                    <a:pt x="41" y="66"/>
                    <a:pt x="38" y="68"/>
                  </a:cubicBezTo>
                  <a:cubicBezTo>
                    <a:pt x="35" y="70"/>
                    <a:pt x="32" y="48"/>
                    <a:pt x="26" y="37"/>
                  </a:cubicBezTo>
                  <a:cubicBezTo>
                    <a:pt x="20" y="26"/>
                    <a:pt x="5" y="9"/>
                    <a:pt x="0" y="2"/>
                  </a:cubicBezTo>
                  <a:close/>
                </a:path>
              </a:pathLst>
            </a:custGeom>
            <a:solidFill>
              <a:srgbClr val="FFFFFF"/>
            </a:solidFill>
            <a:ln w="9525">
              <a:noFill/>
              <a:round/>
              <a:headEnd/>
              <a:tailEnd/>
            </a:ln>
          </p:spPr>
          <p:txBody>
            <a:bodyPr wrap="none" anchor="ctr"/>
            <a:lstStyle/>
            <a:p>
              <a:endParaRPr lang="fr-FR"/>
            </a:p>
          </p:txBody>
        </p:sp>
      </p:grpSp>
    </p:spTree>
    <p:custDataLst>
      <p:tags r:id="rId1"/>
    </p:custDataLst>
  </p:cSld>
  <p:clrMapOvr>
    <a:masterClrMapping/>
  </p:clrMapOvr>
  <p:transition xmlns:p14="http://schemas.microsoft.com/office/powerpoint/2010/main" spd="med">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p:val>
                                            <p:fltVal val="0"/>
                                          </p:val>
                                        </p:tav>
                                        <p:tav>
                                          <p:val>
                                            <p:strVal val="#ppt_w"/>
                                          </p:val>
                                        </p:tav>
                                      </p:tavLst>
                                    </p:anim>
                                    <p:anim calcmode="lin" valueType="num">
                                      <p:cBhvr>
                                        <p:cTn id="8" dur="500" fill="hold"/>
                                        <p:tgtEl>
                                          <p:spTgt spid="22"/>
                                        </p:tgtEl>
                                        <p:attrNameLst>
                                          <p:attrName>ppt_h</p:attrName>
                                        </p:attrNameLst>
                                      </p:cBhvr>
                                      <p:tavLst>
                                        <p:tav>
                                          <p:val>
                                            <p:fltVal val="0"/>
                                          </p:val>
                                        </p:tav>
                                        <p:tav>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p:val>
                                            <p:strVal val="#ppt_x"/>
                                          </p:val>
                                        </p:tav>
                                        <p:tav>
                                          <p:val>
                                            <p:strVal val="#ppt_x"/>
                                          </p:val>
                                        </p:tav>
                                      </p:tavLst>
                                    </p:anim>
                                    <p:anim calcmode="lin" valueType="num">
                                      <p:cBhvr>
                                        <p:cTn id="14" dur="500" fill="hold"/>
                                        <p:tgtEl>
                                          <p:spTgt spid="3"/>
                                        </p:tgtEl>
                                        <p:attrNameLst>
                                          <p:attrName>ppt_y</p:attrName>
                                        </p:attrNameLst>
                                      </p:cBhvr>
                                      <p:tavLst>
                                        <p:tav>
                                          <p:val>
                                            <p:strVal val="0-#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p:val>
                                            <p:fltVal val="0"/>
                                          </p:val>
                                        </p:tav>
                                        <p:tav>
                                          <p:val>
                                            <p:strVal val="#ppt_w"/>
                                          </p:val>
                                        </p:tav>
                                      </p:tavLst>
                                    </p:anim>
                                    <p:anim calcmode="lin" valueType="num">
                                      <p:cBhvr>
                                        <p:cTn id="20" dur="500" fill="hold"/>
                                        <p:tgtEl>
                                          <p:spTgt spid="23"/>
                                        </p:tgtEl>
                                        <p:attrNameLst>
                                          <p:attrName>ppt_h</p:attrName>
                                        </p:attrNameLst>
                                      </p:cBhvr>
                                      <p:tavLst>
                                        <p:tav>
                                          <p:val>
                                            <p:fltVal val="0"/>
                                          </p:val>
                                        </p:tav>
                                        <p:tav>
                                          <p:val>
                                            <p:strVal val="#ppt_h"/>
                                          </p:val>
                                        </p:tav>
                                      </p:tavLst>
                                    </p:anim>
                                    <p:animEffect transition="in" filter="fade">
                                      <p:cBhvr>
                                        <p:cTn id="21" dur="500"/>
                                        <p:tgtEl>
                                          <p:spTgt spid="23"/>
                                        </p:tgtEl>
                                      </p:cBhvr>
                                    </p:animEffect>
                                  </p:childTnLst>
                                </p:cTn>
                              </p:par>
                            </p:childTnLst>
                          </p:cTn>
                        </p:par>
                        <p:par>
                          <p:cTn id="22" fill="hold">
                            <p:stCondLst>
                              <p:cond delay="500"/>
                            </p:stCondLst>
                            <p:childTnLst>
                              <p:par>
                                <p:cTn id="23" presetID="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ppt_x</p:attrName>
                                        </p:attrNameLst>
                                      </p:cBhvr>
                                      <p:tavLst>
                                        <p:tav>
                                          <p:val>
                                            <p:strVal val="#ppt_x"/>
                                          </p:val>
                                        </p:tav>
                                        <p:tav>
                                          <p:val>
                                            <p:strVal val="#ppt_x"/>
                                          </p:val>
                                        </p:tav>
                                      </p:tavLst>
                                    </p:anim>
                                    <p:anim calcmode="lin" valueType="num">
                                      <p:cBhvr>
                                        <p:cTn id="26" dur="500" fill="hold"/>
                                        <p:tgtEl>
                                          <p:spTgt spid="4"/>
                                        </p:tgtEl>
                                        <p:attrNameLst>
                                          <p:attrName>ppt_y</p:attrName>
                                        </p:attrNameLst>
                                      </p:cBhvr>
                                      <p:tavLst>
                                        <p:tav>
                                          <p:val>
                                            <p:strVal val="0-#ppt_h/2"/>
                                          </p:val>
                                        </p:tav>
                                        <p:tav>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p:val>
                                            <p:fltVal val="0"/>
                                          </p:val>
                                        </p:tav>
                                        <p:tav>
                                          <p:val>
                                            <p:strVal val="#ppt_w"/>
                                          </p:val>
                                        </p:tav>
                                      </p:tavLst>
                                    </p:anim>
                                    <p:anim calcmode="lin" valueType="num">
                                      <p:cBhvr>
                                        <p:cTn id="32" dur="500" fill="hold"/>
                                        <p:tgtEl>
                                          <p:spTgt spid="21"/>
                                        </p:tgtEl>
                                        <p:attrNameLst>
                                          <p:attrName>ppt_h</p:attrName>
                                        </p:attrNameLst>
                                      </p:cBhvr>
                                      <p:tavLst>
                                        <p:tav>
                                          <p:val>
                                            <p:fltVal val="0"/>
                                          </p:val>
                                        </p:tav>
                                        <p:tav>
                                          <p:val>
                                            <p:strVal val="#ppt_h"/>
                                          </p:val>
                                        </p:tav>
                                      </p:tavLst>
                                    </p:anim>
                                    <p:animEffect transition="in" filter="fade">
                                      <p:cBhvr>
                                        <p:cTn id="33" dur="500"/>
                                        <p:tgtEl>
                                          <p:spTgt spid="21"/>
                                        </p:tgtEl>
                                      </p:cBhvr>
                                    </p:animEffect>
                                  </p:childTnLst>
                                </p:cTn>
                              </p:par>
                            </p:childTnLst>
                          </p:cTn>
                        </p:par>
                        <p:par>
                          <p:cTn id="34" fill="hold">
                            <p:stCondLst>
                              <p:cond delay="500"/>
                            </p:stCondLst>
                            <p:childTnLst>
                              <p:par>
                                <p:cTn id="35" presetID="2" presetClass="entr" presetSubtype="1"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ppt_x</p:attrName>
                                        </p:attrNameLst>
                                      </p:cBhvr>
                                      <p:tavLst>
                                        <p:tav>
                                          <p:val>
                                            <p:strVal val="#ppt_x"/>
                                          </p:val>
                                        </p:tav>
                                        <p:tav>
                                          <p:val>
                                            <p:strVal val="#ppt_x"/>
                                          </p:val>
                                        </p:tav>
                                      </p:tavLst>
                                    </p:anim>
                                    <p:anim calcmode="lin" valueType="num">
                                      <p:cBhvr>
                                        <p:cTn id="38" dur="500" fill="hold"/>
                                        <p:tgtEl>
                                          <p:spTgt spid="2"/>
                                        </p:tgtEl>
                                        <p:attrNameLst>
                                          <p:attrName>ppt_y</p:attrName>
                                        </p:attrNameLst>
                                      </p:cBhvr>
                                      <p:tavLst>
                                        <p:tav>
                                          <p:val>
                                            <p:strVal val="0-#ppt_h/2"/>
                                          </p:val>
                                        </p:tav>
                                        <p:tav>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p:val>
                                            <p:fltVal val="0"/>
                                          </p:val>
                                        </p:tav>
                                        <p:tav>
                                          <p:val>
                                            <p:strVal val="#ppt_w"/>
                                          </p:val>
                                        </p:tav>
                                      </p:tavLst>
                                    </p:anim>
                                    <p:anim calcmode="lin" valueType="num">
                                      <p:cBhvr>
                                        <p:cTn id="44" dur="500" fill="hold"/>
                                        <p:tgtEl>
                                          <p:spTgt spid="39"/>
                                        </p:tgtEl>
                                        <p:attrNameLst>
                                          <p:attrName>ppt_h</p:attrName>
                                        </p:attrNameLst>
                                      </p:cBhvr>
                                      <p:tavLst>
                                        <p:tav>
                                          <p:val>
                                            <p:fltVal val="0"/>
                                          </p:val>
                                        </p:tav>
                                        <p:tav>
                                          <p:val>
                                            <p:strVal val="#ppt_h"/>
                                          </p:val>
                                        </p:tav>
                                      </p:tavLst>
                                    </p:anim>
                                    <p:animEffect transition="in" filter="fade">
                                      <p:cBhvr>
                                        <p:cTn id="45" dur="500"/>
                                        <p:tgtEl>
                                          <p:spTgt spid="39"/>
                                        </p:tgtEl>
                                      </p:cBhvr>
                                    </p:animEffect>
                                  </p:childTnLst>
                                </p:cTn>
                              </p:par>
                            </p:childTnLst>
                          </p:cTn>
                        </p:par>
                        <p:par>
                          <p:cTn id="46" fill="hold">
                            <p:stCondLst>
                              <p:cond delay="500"/>
                            </p:stCondLst>
                            <p:childTnLst>
                              <p:par>
                                <p:cTn id="47" presetID="2" presetClass="entr" presetSubtype="1"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ppt_x</p:attrName>
                                        </p:attrNameLst>
                                      </p:cBhvr>
                                      <p:tavLst>
                                        <p:tav>
                                          <p:val>
                                            <p:strVal val="#ppt_x"/>
                                          </p:val>
                                        </p:tav>
                                        <p:tav>
                                          <p:val>
                                            <p:strVal val="#ppt_x"/>
                                          </p:val>
                                        </p:tav>
                                      </p:tavLst>
                                    </p:anim>
                                    <p:anim calcmode="lin" valueType="num">
                                      <p:cBhvr>
                                        <p:cTn id="50" dur="500" fill="hold"/>
                                        <p:tgtEl>
                                          <p:spTgt spid="6"/>
                                        </p:tgtEl>
                                        <p:attrNameLst>
                                          <p:attrName>ppt_y</p:attrName>
                                        </p:attrNameLst>
                                      </p:cBhvr>
                                      <p:tavLst>
                                        <p:tav>
                                          <p:val>
                                            <p:strVal val="0-#ppt_h/2"/>
                                          </p:val>
                                        </p:tav>
                                        <p:tav>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p:val>
                                            <p:fltVal val="0"/>
                                          </p:val>
                                        </p:tav>
                                        <p:tav>
                                          <p:val>
                                            <p:strVal val="#ppt_w"/>
                                          </p:val>
                                        </p:tav>
                                      </p:tavLst>
                                    </p:anim>
                                    <p:anim calcmode="lin" valueType="num">
                                      <p:cBhvr>
                                        <p:cTn id="56" dur="500" fill="hold"/>
                                        <p:tgtEl>
                                          <p:spTgt spid="30"/>
                                        </p:tgtEl>
                                        <p:attrNameLst>
                                          <p:attrName>ppt_h</p:attrName>
                                        </p:attrNameLst>
                                      </p:cBhvr>
                                      <p:tavLst>
                                        <p:tav>
                                          <p:val>
                                            <p:fltVal val="0"/>
                                          </p:val>
                                        </p:tav>
                                        <p:tav>
                                          <p:val>
                                            <p:strVal val="#ppt_h"/>
                                          </p:val>
                                        </p:tav>
                                      </p:tavLst>
                                    </p:anim>
                                    <p:animEffect transition="in" filter="fade">
                                      <p:cBhvr>
                                        <p:cTn id="57" dur="500"/>
                                        <p:tgtEl>
                                          <p:spTgt spid="30"/>
                                        </p:tgtEl>
                                      </p:cBhvr>
                                    </p:animEffect>
                                  </p:childTnLst>
                                </p:cTn>
                              </p:par>
                            </p:childTnLst>
                          </p:cTn>
                        </p:par>
                        <p:par>
                          <p:cTn id="58" fill="hold">
                            <p:stCondLst>
                              <p:cond delay="500"/>
                            </p:stCondLst>
                            <p:childTnLst>
                              <p:par>
                                <p:cTn id="59" presetID="2" presetClass="entr" presetSubtype="1"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ppt_x</p:attrName>
                                        </p:attrNameLst>
                                      </p:cBhvr>
                                      <p:tavLst>
                                        <p:tav>
                                          <p:val>
                                            <p:strVal val="#ppt_x"/>
                                          </p:val>
                                        </p:tav>
                                        <p:tav>
                                          <p:val>
                                            <p:strVal val="#ppt_x"/>
                                          </p:val>
                                        </p:tav>
                                      </p:tavLst>
                                    </p:anim>
                                    <p:anim calcmode="lin" valueType="num">
                                      <p:cBhvr>
                                        <p:cTn id="62" dur="500" fill="hold"/>
                                        <p:tgtEl>
                                          <p:spTgt spid="34"/>
                                        </p:tgtEl>
                                        <p:attrNameLst>
                                          <p:attrName>ppt_y</p:attrName>
                                        </p:attrNameLst>
                                      </p:cBhvr>
                                      <p:tavLst>
                                        <p:tav>
                                          <p:val>
                                            <p:strVal val="0-#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98372" name="Picture 4" descr="SurLaRouteduProgres"/>
          <p:cNvPicPr>
            <a:picLocks noChangeAspect="1" noChangeArrowheads="1"/>
          </p:cNvPicPr>
          <p:nvPr/>
        </p:nvPicPr>
        <p:blipFill>
          <a:blip r:embed="rId4" cstate="print"/>
          <a:srcRect/>
          <a:stretch>
            <a:fillRect/>
          </a:stretch>
        </p:blipFill>
        <p:spPr bwMode="auto">
          <a:xfrm>
            <a:off x="5976" y="0"/>
            <a:ext cx="9138024" cy="6858000"/>
          </a:xfrm>
          <a:prstGeom prst="rect">
            <a:avLst/>
          </a:prstGeom>
          <a:noFill/>
        </p:spPr>
      </p:pic>
      <p:pic>
        <p:nvPicPr>
          <p:cNvPr id="698375" name="Picture 7" descr="logo-SUPINFO-blanc-fond-tra"/>
          <p:cNvPicPr>
            <a:picLocks noChangeAspect="1" noChangeArrowheads="1"/>
          </p:cNvPicPr>
          <p:nvPr/>
        </p:nvPicPr>
        <p:blipFill>
          <a:blip r:embed="rId5" cstate="print"/>
          <a:srcRect/>
          <a:stretch>
            <a:fillRect/>
          </a:stretch>
        </p:blipFill>
        <p:spPr bwMode="auto">
          <a:xfrm>
            <a:off x="152400" y="76200"/>
            <a:ext cx="3001963" cy="755650"/>
          </a:xfrm>
          <a:prstGeom prst="rect">
            <a:avLst/>
          </a:prstGeom>
          <a:noFill/>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What is the Cloud?</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algn="ctr">
              <a:spcBef>
                <a:spcPts val="550"/>
              </a:spcBef>
              <a:spcAft>
                <a:spcPts val="825"/>
              </a:spcAft>
              <a:buClr>
                <a:srgbClr val="777777"/>
              </a:buClr>
            </a:pPr>
            <a:endParaRPr lang="en-US" sz="2200" dirty="0">
              <a:solidFill>
                <a:schemeClr val="tx1">
                  <a:lumMod val="65000"/>
                  <a:lumOff val="35000"/>
                </a:schemeClr>
              </a:solidFill>
              <a:latin typeface="Arial (Body)"/>
              <a:cs typeface="Arial (Body)"/>
            </a:endParaRPr>
          </a:p>
          <a:p>
            <a:pPr algn="ctr">
              <a:spcBef>
                <a:spcPts val="550"/>
              </a:spcBef>
              <a:spcAft>
                <a:spcPts val="825"/>
              </a:spcAft>
              <a:buClr>
                <a:srgbClr val="777777"/>
              </a:buClr>
            </a:pPr>
            <a:endParaRPr lang="en-US" sz="2200" dirty="0">
              <a:solidFill>
                <a:schemeClr val="tx1">
                  <a:lumMod val="65000"/>
                  <a:lumOff val="35000"/>
                </a:schemeClr>
              </a:solidFill>
              <a:latin typeface="Arial (Body)"/>
              <a:cs typeface="Arial (Body)"/>
            </a:endParaRPr>
          </a:p>
          <a:p>
            <a:pPr algn="ctr">
              <a:spcBef>
                <a:spcPts val="550"/>
              </a:spcBef>
              <a:spcAft>
                <a:spcPts val="825"/>
              </a:spcAft>
              <a:buClr>
                <a:srgbClr val="777777"/>
              </a:buClr>
            </a:pPr>
            <a:r>
              <a:rPr lang="en-US" sz="2800" i="1" dirty="0" smtClean="0">
                <a:solidFill>
                  <a:schemeClr val="tx1">
                    <a:lumMod val="65000"/>
                    <a:lumOff val="35000"/>
                  </a:schemeClr>
                </a:solidFill>
                <a:latin typeface="Arial (Body)"/>
                <a:cs typeface="Arial (Body)"/>
              </a:rPr>
              <a:t>“Cloud </a:t>
            </a:r>
            <a:r>
              <a:rPr lang="en-US" sz="2800" i="1" dirty="0">
                <a:solidFill>
                  <a:schemeClr val="tx1">
                    <a:lumMod val="65000"/>
                    <a:lumOff val="35000"/>
                  </a:schemeClr>
                </a:solidFill>
                <a:latin typeface="Arial (Body)"/>
                <a:cs typeface="Arial (Body)"/>
              </a:rPr>
              <a:t>computing is </a:t>
            </a:r>
            <a:r>
              <a:rPr lang="en-US" sz="2800" b="1" i="1" dirty="0">
                <a:solidFill>
                  <a:schemeClr val="tx1">
                    <a:lumMod val="65000"/>
                    <a:lumOff val="35000"/>
                  </a:schemeClr>
                </a:solidFill>
                <a:latin typeface="Arial (Body)"/>
                <a:cs typeface="Arial (Body)"/>
              </a:rPr>
              <a:t>on</a:t>
            </a:r>
            <a:r>
              <a:rPr lang="en-US" sz="2800" b="1" i="1" dirty="0" smtClean="0">
                <a:solidFill>
                  <a:schemeClr val="tx1">
                    <a:lumMod val="65000"/>
                    <a:lumOff val="35000"/>
                  </a:schemeClr>
                </a:solidFill>
                <a:latin typeface="Arial (Body)"/>
                <a:cs typeface="Arial (Body)"/>
              </a:rPr>
              <a:t>-demand</a:t>
            </a:r>
            <a:r>
              <a:rPr lang="en-US" sz="2800" i="1" dirty="0" smtClean="0">
                <a:solidFill>
                  <a:schemeClr val="tx1">
                    <a:lumMod val="65000"/>
                    <a:lumOff val="35000"/>
                  </a:schemeClr>
                </a:solidFill>
                <a:latin typeface="Arial (Body)"/>
                <a:cs typeface="Arial (Body)"/>
              </a:rPr>
              <a:t> </a:t>
            </a:r>
            <a:r>
              <a:rPr lang="en-US" sz="2800" i="1" dirty="0">
                <a:solidFill>
                  <a:schemeClr val="tx1">
                    <a:lumMod val="65000"/>
                    <a:lumOff val="35000"/>
                  </a:schemeClr>
                </a:solidFill>
                <a:latin typeface="Arial (Body)"/>
                <a:cs typeface="Arial (Body)"/>
              </a:rPr>
              <a:t>access to </a:t>
            </a:r>
            <a:r>
              <a:rPr lang="en-US" sz="2800" b="1" i="1" dirty="0">
                <a:solidFill>
                  <a:schemeClr val="tx1">
                    <a:lumMod val="65000"/>
                    <a:lumOff val="35000"/>
                  </a:schemeClr>
                </a:solidFill>
                <a:latin typeface="Arial (Body)"/>
                <a:cs typeface="Arial (Body)"/>
              </a:rPr>
              <a:t>virtualized IT resources</a:t>
            </a:r>
            <a:r>
              <a:rPr lang="en-US" sz="2800" i="1" dirty="0">
                <a:solidFill>
                  <a:schemeClr val="tx1">
                    <a:lumMod val="65000"/>
                    <a:lumOff val="35000"/>
                  </a:schemeClr>
                </a:solidFill>
                <a:latin typeface="Arial (Body)"/>
                <a:cs typeface="Arial (Body)"/>
              </a:rPr>
              <a:t> that are housed </a:t>
            </a:r>
            <a:r>
              <a:rPr lang="en-US" sz="2800" b="1" i="1" dirty="0">
                <a:solidFill>
                  <a:schemeClr val="tx1">
                    <a:lumMod val="65000"/>
                    <a:lumOff val="35000"/>
                  </a:schemeClr>
                </a:solidFill>
                <a:latin typeface="Arial (Body)"/>
                <a:cs typeface="Arial (Body)"/>
              </a:rPr>
              <a:t>outside of your own data center</a:t>
            </a:r>
            <a:r>
              <a:rPr lang="en-US" sz="2800" i="1" dirty="0">
                <a:solidFill>
                  <a:schemeClr val="tx1">
                    <a:lumMod val="65000"/>
                    <a:lumOff val="35000"/>
                  </a:schemeClr>
                </a:solidFill>
                <a:latin typeface="Arial (Body)"/>
                <a:cs typeface="Arial (Body)"/>
              </a:rPr>
              <a:t>, </a:t>
            </a:r>
            <a:r>
              <a:rPr lang="en-US" sz="2800" b="1" i="1" dirty="0">
                <a:solidFill>
                  <a:schemeClr val="tx1">
                    <a:lumMod val="65000"/>
                    <a:lumOff val="35000"/>
                  </a:schemeClr>
                </a:solidFill>
                <a:latin typeface="Arial (Body)"/>
                <a:cs typeface="Arial (Body)"/>
              </a:rPr>
              <a:t>shared </a:t>
            </a:r>
            <a:r>
              <a:rPr lang="en-US" sz="2800" i="1" dirty="0">
                <a:solidFill>
                  <a:schemeClr val="tx1">
                    <a:lumMod val="65000"/>
                    <a:lumOff val="35000"/>
                  </a:schemeClr>
                </a:solidFill>
                <a:latin typeface="Arial (Body)"/>
                <a:cs typeface="Arial (Body)"/>
              </a:rPr>
              <a:t>by others, </a:t>
            </a:r>
            <a:r>
              <a:rPr lang="en-US" sz="2800" b="1" i="1" dirty="0">
                <a:solidFill>
                  <a:schemeClr val="tx1">
                    <a:lumMod val="65000"/>
                    <a:lumOff val="35000"/>
                  </a:schemeClr>
                </a:solidFill>
                <a:latin typeface="Arial (Body)"/>
                <a:cs typeface="Arial (Body)"/>
              </a:rPr>
              <a:t>simple to use</a:t>
            </a:r>
            <a:r>
              <a:rPr lang="en-US" sz="2800" i="1" dirty="0">
                <a:solidFill>
                  <a:schemeClr val="tx1">
                    <a:lumMod val="65000"/>
                    <a:lumOff val="35000"/>
                  </a:schemeClr>
                </a:solidFill>
                <a:latin typeface="Arial (Body)"/>
                <a:cs typeface="Arial (Body)"/>
              </a:rPr>
              <a:t>, paid for via </a:t>
            </a:r>
            <a:r>
              <a:rPr lang="en-US" sz="2800" b="1" i="1" dirty="0" smtClean="0">
                <a:solidFill>
                  <a:schemeClr val="tx1">
                    <a:lumMod val="65000"/>
                    <a:lumOff val="35000"/>
                  </a:schemeClr>
                </a:solidFill>
                <a:latin typeface="Arial (Body)"/>
                <a:cs typeface="Arial (Body)"/>
              </a:rPr>
              <a:t>subscription</a:t>
            </a:r>
            <a:r>
              <a:rPr lang="en-US" sz="2800" i="1" dirty="0">
                <a:solidFill>
                  <a:schemeClr val="tx1">
                    <a:lumMod val="65000"/>
                    <a:lumOff val="35000"/>
                  </a:schemeClr>
                </a:solidFill>
                <a:latin typeface="Arial (Body)"/>
                <a:cs typeface="Arial (Body)"/>
              </a:rPr>
              <a:t>, and accessed </a:t>
            </a:r>
            <a:r>
              <a:rPr lang="en-US" sz="2800" b="1" i="1" dirty="0">
                <a:solidFill>
                  <a:schemeClr val="tx1">
                    <a:lumMod val="65000"/>
                    <a:lumOff val="35000"/>
                  </a:schemeClr>
                </a:solidFill>
                <a:latin typeface="Arial (Body)"/>
                <a:cs typeface="Arial (Body)"/>
              </a:rPr>
              <a:t>over the Web</a:t>
            </a:r>
            <a:r>
              <a:rPr lang="en-US" sz="2800" i="1" dirty="0" smtClean="0">
                <a:solidFill>
                  <a:schemeClr val="tx1">
                    <a:lumMod val="65000"/>
                    <a:lumOff val="35000"/>
                  </a:schemeClr>
                </a:solidFill>
                <a:latin typeface="Arial (Body)"/>
                <a:cs typeface="Arial (Body)"/>
              </a:rPr>
              <a:t>.” </a:t>
            </a:r>
          </a:p>
          <a:p>
            <a:pPr algn="ctr">
              <a:spcBef>
                <a:spcPts val="550"/>
              </a:spcBef>
              <a:spcAft>
                <a:spcPts val="825"/>
              </a:spcAft>
              <a:buClr>
                <a:srgbClr val="777777"/>
              </a:buClr>
            </a:pPr>
            <a:endParaRPr lang="en-US" sz="2800" i="1" dirty="0" smtClean="0">
              <a:solidFill>
                <a:schemeClr val="tx1">
                  <a:lumMod val="65000"/>
                  <a:lumOff val="35000"/>
                </a:schemeClr>
              </a:solidFill>
              <a:latin typeface="Arial (Body)"/>
              <a:cs typeface="Arial (Body)"/>
            </a:endParaRPr>
          </a:p>
          <a:p>
            <a:pPr algn="ctr">
              <a:spcBef>
                <a:spcPts val="550"/>
              </a:spcBef>
              <a:spcAft>
                <a:spcPts val="825"/>
              </a:spcAft>
              <a:buClr>
                <a:srgbClr val="777777"/>
              </a:buClr>
            </a:pPr>
            <a:r>
              <a:rPr lang="en-US" sz="2200" dirty="0" smtClean="0">
                <a:solidFill>
                  <a:schemeClr val="tx1">
                    <a:lumMod val="65000"/>
                    <a:lumOff val="35000"/>
                  </a:schemeClr>
                </a:solidFill>
                <a:latin typeface="Arial (Body)"/>
                <a:cs typeface="Arial (Body)"/>
              </a:rPr>
              <a:t>- </a:t>
            </a:r>
            <a:r>
              <a:rPr lang="en-US" sz="2200" dirty="0">
                <a:solidFill>
                  <a:schemeClr val="tx1">
                    <a:lumMod val="65000"/>
                    <a:lumOff val="35000"/>
                  </a:schemeClr>
                </a:solidFill>
                <a:latin typeface="Arial (Body)"/>
                <a:cs typeface="Arial (Body)"/>
              </a:rPr>
              <a:t>John Foley, Information Week </a:t>
            </a:r>
            <a:r>
              <a:rPr lang="en-US" sz="2200" dirty="0" err="1" smtClean="0">
                <a:solidFill>
                  <a:schemeClr val="tx1">
                    <a:lumMod val="65000"/>
                    <a:lumOff val="35000"/>
                  </a:schemeClr>
                </a:solidFill>
                <a:latin typeface="Arial (Body)"/>
                <a:cs typeface="Arial (Body)"/>
              </a:rPr>
              <a:t>IaaS</a:t>
            </a: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p:txBody>
      </p:sp>
    </p:spTree>
    <p:extLst>
      <p:ext uri="{BB962C8B-B14F-4D97-AF65-F5344CB8AC3E}">
        <p14:creationId xmlns:p14="http://schemas.microsoft.com/office/powerpoint/2010/main" val="2331544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smtClean="0">
                <a:solidFill>
                  <a:srgbClr val="000000"/>
                </a:solidFill>
              </a:rPr>
              <a:t>Introduction</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1430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kumimoji="0" lang="en-US" sz="2200" b="0" i="0" u="none" strike="noStrike" kern="0" cap="none" spc="0" normalizeH="0" noProof="0" dirty="0" smtClean="0">
                <a:ln>
                  <a:noFill/>
                </a:ln>
                <a:solidFill>
                  <a:schemeClr val="tx1">
                    <a:lumMod val="65000"/>
                    <a:lumOff val="35000"/>
                  </a:schemeClr>
                </a:solidFill>
                <a:effectLst/>
                <a:uLnTx/>
                <a:uFillTx/>
                <a:latin typeface="Arial (Body)"/>
                <a:ea typeface="DejaVu Sans" charset="0"/>
                <a:cs typeface="Arial (Body)"/>
              </a:rPr>
              <a:t>Different types of Cloud services :</a:t>
            </a:r>
          </a:p>
        </p:txBody>
      </p:sp>
      <p:pic>
        <p:nvPicPr>
          <p:cNvPr id="2" name="Picture 1"/>
          <p:cNvPicPr>
            <a:picLocks noChangeAspect="1"/>
          </p:cNvPicPr>
          <p:nvPr/>
        </p:nvPicPr>
        <p:blipFill>
          <a:blip r:embed="rId4"/>
          <a:stretch>
            <a:fillRect/>
          </a:stretch>
        </p:blipFill>
        <p:spPr>
          <a:xfrm>
            <a:off x="1981200" y="1828800"/>
            <a:ext cx="5188226" cy="4800600"/>
          </a:xfrm>
          <a:prstGeom prst="rect">
            <a:avLst/>
          </a:prstGeom>
        </p:spPr>
      </p:pic>
    </p:spTree>
    <p:extLst>
      <p:ext uri="{BB962C8B-B14F-4D97-AF65-F5344CB8AC3E}">
        <p14:creationId xmlns:p14="http://schemas.microsoft.com/office/powerpoint/2010/main" val="688946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IaaS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b="1" dirty="0">
                <a:solidFill>
                  <a:schemeClr val="tx1">
                    <a:lumMod val="65000"/>
                    <a:lumOff val="35000"/>
                  </a:schemeClr>
                </a:solidFill>
                <a:latin typeface="Arial (Body)"/>
                <a:cs typeface="Arial (Body)"/>
              </a:rPr>
              <a:t>I</a:t>
            </a:r>
            <a:r>
              <a:rPr lang="en-US" sz="2200" dirty="0">
                <a:solidFill>
                  <a:schemeClr val="tx1">
                    <a:lumMod val="65000"/>
                    <a:lumOff val="35000"/>
                  </a:schemeClr>
                </a:solidFill>
                <a:latin typeface="Arial (Body)"/>
                <a:cs typeface="Arial (Body)"/>
              </a:rPr>
              <a:t>nfrastructure </a:t>
            </a:r>
            <a:r>
              <a:rPr lang="en-US" sz="2200" b="1" dirty="0">
                <a:solidFill>
                  <a:schemeClr val="tx1">
                    <a:lumMod val="65000"/>
                    <a:lumOff val="35000"/>
                  </a:schemeClr>
                </a:solidFill>
                <a:latin typeface="Arial (Body)"/>
                <a:cs typeface="Arial (Body)"/>
              </a:rPr>
              <a:t>a</a:t>
            </a:r>
            <a:r>
              <a:rPr lang="en-US" sz="2200" dirty="0">
                <a:solidFill>
                  <a:schemeClr val="tx1">
                    <a:lumMod val="65000"/>
                    <a:lumOff val="35000"/>
                  </a:schemeClr>
                </a:solidFill>
                <a:latin typeface="Arial (Body)"/>
                <a:cs typeface="Arial (Body)"/>
              </a:rPr>
              <a:t>s</a:t>
            </a:r>
            <a:r>
              <a:rPr lang="en-US" sz="2200" b="1" dirty="0">
                <a:solidFill>
                  <a:schemeClr val="tx1">
                    <a:lumMod val="65000"/>
                    <a:lumOff val="35000"/>
                  </a:schemeClr>
                </a:solidFill>
                <a:latin typeface="Arial (Body)"/>
                <a:cs typeface="Arial (Body)"/>
              </a:rPr>
              <a:t> a S</a:t>
            </a:r>
            <a:r>
              <a:rPr lang="en-US" sz="2200" dirty="0">
                <a:solidFill>
                  <a:schemeClr val="tx1">
                    <a:lumMod val="65000"/>
                    <a:lumOff val="35000"/>
                  </a:schemeClr>
                </a:solidFill>
                <a:latin typeface="Arial (Body)"/>
                <a:cs typeface="Arial (Body)"/>
              </a:rPr>
              <a:t>ervice</a:t>
            </a:r>
          </a:p>
          <a:p>
            <a:pPr marL="341313"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Most </a:t>
            </a:r>
            <a:r>
              <a:rPr lang="en-US" sz="2200" dirty="0">
                <a:solidFill>
                  <a:schemeClr val="tx1">
                    <a:lumMod val="65000"/>
                    <a:lumOff val="35000"/>
                  </a:schemeClr>
                </a:solidFill>
                <a:latin typeface="Arial (Body)"/>
                <a:cs typeface="Arial (Body)"/>
              </a:rPr>
              <a:t>basic cloud service </a:t>
            </a:r>
            <a:r>
              <a:rPr lang="en-US" sz="2200" dirty="0" smtClean="0">
                <a:solidFill>
                  <a:schemeClr val="tx1">
                    <a:lumMod val="65000"/>
                    <a:lumOff val="35000"/>
                  </a:schemeClr>
                </a:solidFill>
                <a:latin typeface="Arial (Body)"/>
                <a:cs typeface="Arial (Body)"/>
              </a:rPr>
              <a:t>model</a:t>
            </a:r>
          </a:p>
          <a:p>
            <a:pPr marL="341313"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Cloud </a:t>
            </a:r>
            <a:r>
              <a:rPr lang="en-US" sz="2200" kern="0" dirty="0">
                <a:solidFill>
                  <a:schemeClr val="tx1">
                    <a:lumMod val="65000"/>
                    <a:lumOff val="35000"/>
                  </a:schemeClr>
                </a:solidFill>
                <a:latin typeface="Arial (Body)"/>
                <a:cs typeface="Arial (Body)"/>
              </a:rPr>
              <a:t>providers offer </a:t>
            </a:r>
            <a:r>
              <a:rPr lang="en-US" sz="2200" kern="0" dirty="0" smtClean="0">
                <a:solidFill>
                  <a:schemeClr val="tx1">
                    <a:lumMod val="65000"/>
                    <a:lumOff val="35000"/>
                  </a:schemeClr>
                </a:solidFill>
                <a:latin typeface="Arial (Body)"/>
                <a:cs typeface="Arial (Body)"/>
              </a:rPr>
              <a:t>:</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Computers (as </a:t>
            </a:r>
            <a:r>
              <a:rPr lang="en-US" sz="2200" kern="0" dirty="0">
                <a:solidFill>
                  <a:schemeClr val="tx1">
                    <a:lumMod val="65000"/>
                    <a:lumOff val="35000"/>
                  </a:schemeClr>
                </a:solidFill>
                <a:latin typeface="Arial (Body)"/>
                <a:cs typeface="Arial (Body)"/>
              </a:rPr>
              <a:t>physical or more often as virtual </a:t>
            </a:r>
            <a:r>
              <a:rPr lang="en-US" sz="2200" kern="0" dirty="0" smtClean="0">
                <a:solidFill>
                  <a:schemeClr val="tx1">
                    <a:lumMod val="65000"/>
                    <a:lumOff val="35000"/>
                  </a:schemeClr>
                </a:solidFill>
                <a:latin typeface="Arial (Body)"/>
                <a:cs typeface="Arial (Body)"/>
              </a:rPr>
              <a:t>machines)</a:t>
            </a:r>
          </a:p>
          <a:p>
            <a:pPr marL="798513" lvl="1"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R</a:t>
            </a:r>
            <a:r>
              <a:rPr lang="en-US" sz="2200" kern="0" dirty="0" smtClean="0">
                <a:solidFill>
                  <a:schemeClr val="tx1">
                    <a:lumMod val="65000"/>
                    <a:lumOff val="35000"/>
                  </a:schemeClr>
                </a:solidFill>
                <a:latin typeface="Arial (Body)"/>
                <a:cs typeface="Arial (Body)"/>
              </a:rPr>
              <a:t>aw </a:t>
            </a:r>
            <a:r>
              <a:rPr lang="en-US" sz="2200" kern="0" dirty="0">
                <a:solidFill>
                  <a:schemeClr val="tx1">
                    <a:lumMod val="65000"/>
                    <a:lumOff val="35000"/>
                  </a:schemeClr>
                </a:solidFill>
                <a:latin typeface="Arial (Body)"/>
                <a:cs typeface="Arial (Body)"/>
              </a:rPr>
              <a:t>(block) </a:t>
            </a:r>
            <a:r>
              <a:rPr lang="en-US" sz="2200" kern="0" dirty="0" smtClean="0">
                <a:solidFill>
                  <a:schemeClr val="tx1">
                    <a:lumMod val="65000"/>
                    <a:lumOff val="35000"/>
                  </a:schemeClr>
                </a:solidFill>
                <a:latin typeface="Arial (Body)"/>
                <a:cs typeface="Arial (Body)"/>
              </a:rPr>
              <a:t>storage</a:t>
            </a:r>
            <a:endParaRPr lang="en-US" sz="2200" kern="0" dirty="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Firewalls</a:t>
            </a:r>
          </a:p>
          <a:p>
            <a:pPr marL="798513" lvl="1"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L</a:t>
            </a:r>
            <a:r>
              <a:rPr lang="en-US" sz="2200" kern="0" dirty="0" smtClean="0">
                <a:solidFill>
                  <a:schemeClr val="tx1">
                    <a:lumMod val="65000"/>
                    <a:lumOff val="35000"/>
                  </a:schemeClr>
                </a:solidFill>
                <a:latin typeface="Arial (Body)"/>
                <a:cs typeface="Arial (Body)"/>
              </a:rPr>
              <a:t>oad balancers</a:t>
            </a:r>
            <a:endParaRPr lang="en-US" sz="2200" kern="0" dirty="0">
              <a:solidFill>
                <a:schemeClr val="tx1">
                  <a:lumMod val="65000"/>
                  <a:lumOff val="35000"/>
                </a:schemeClr>
              </a:solidFill>
              <a:latin typeface="Arial (Body)"/>
              <a:cs typeface="Arial (Body)"/>
            </a:endParaRP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Networks</a:t>
            </a:r>
          </a:p>
          <a:p>
            <a:pPr marL="798513" lvl="1" indent="-341313">
              <a:spcBef>
                <a:spcPts val="550"/>
              </a:spcBef>
              <a:spcAft>
                <a:spcPts val="825"/>
              </a:spcAft>
              <a:buClr>
                <a:srgbClr val="777777"/>
              </a:buClr>
              <a:buFont typeface="Wingdings" charset="2"/>
              <a:buChar char=""/>
            </a:pP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a:p>
            <a:pPr marL="341313" indent="-341313">
              <a:spcBef>
                <a:spcPts val="550"/>
              </a:spcBef>
              <a:spcAft>
                <a:spcPts val="825"/>
              </a:spcAft>
              <a:buClr>
                <a:srgbClr val="777777"/>
              </a:buClr>
              <a:buFont typeface="Wingdings" charset="2"/>
              <a:buChar char=""/>
            </a:pPr>
            <a:r>
              <a:rPr lang="en-US" sz="2200" b="1" kern="0" dirty="0" smtClean="0">
                <a:solidFill>
                  <a:schemeClr val="tx1">
                    <a:lumMod val="65000"/>
                    <a:lumOff val="35000"/>
                  </a:schemeClr>
                </a:solidFill>
                <a:latin typeface="Arial (Body)"/>
                <a:cs typeface="Arial (Body)"/>
              </a:rPr>
              <a:t>Amazon</a:t>
            </a:r>
            <a:r>
              <a:rPr lang="en-US" sz="2200" kern="0" dirty="0" smtClean="0">
                <a:solidFill>
                  <a:schemeClr val="tx1">
                    <a:lumMod val="65000"/>
                    <a:lumOff val="35000"/>
                  </a:schemeClr>
                </a:solidFill>
                <a:latin typeface="Arial (Body)"/>
                <a:cs typeface="Arial (Body)"/>
              </a:rPr>
              <a:t> is the most popular </a:t>
            </a:r>
            <a:r>
              <a:rPr lang="en-US" sz="2200" kern="0" dirty="0" err="1" smtClean="0">
                <a:solidFill>
                  <a:schemeClr val="tx1">
                    <a:lumMod val="65000"/>
                    <a:lumOff val="35000"/>
                  </a:schemeClr>
                </a:solidFill>
                <a:latin typeface="Arial (Body)"/>
                <a:cs typeface="Arial (Body)"/>
              </a:rPr>
              <a:t>IaaS</a:t>
            </a:r>
            <a:r>
              <a:rPr lang="en-US" sz="2200" kern="0" dirty="0" smtClean="0">
                <a:solidFill>
                  <a:schemeClr val="tx1">
                    <a:lumMod val="65000"/>
                    <a:lumOff val="35000"/>
                  </a:schemeClr>
                </a:solidFill>
                <a:latin typeface="Arial (Body)"/>
                <a:cs typeface="Arial (Body)"/>
              </a:rPr>
              <a:t> provider</a:t>
            </a: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p:txBody>
      </p:sp>
    </p:spTree>
    <p:extLst>
      <p:ext uri="{BB962C8B-B14F-4D97-AF65-F5344CB8AC3E}">
        <p14:creationId xmlns:p14="http://schemas.microsoft.com/office/powerpoint/2010/main" val="3397045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smtClean="0">
                <a:solidFill>
                  <a:srgbClr val="000000"/>
                </a:solidFill>
              </a:rPr>
              <a:t>IaaS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12192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Developer point of view :</a:t>
            </a:r>
          </a:p>
          <a:p>
            <a:pPr marL="798513" lvl="1" indent="-341313">
              <a:spcBef>
                <a:spcPts val="550"/>
              </a:spcBef>
              <a:spcAft>
                <a:spcPts val="825"/>
              </a:spcAft>
              <a:buClr>
                <a:srgbClr val="777777"/>
              </a:buClr>
              <a:buFont typeface="Wingdings" charset="2"/>
              <a:buChar char=""/>
            </a:pPr>
            <a:r>
              <a:rPr kumimoji="0" lang="en-US" sz="2200" b="0" u="none" strike="noStrike" kern="0" cap="none" spc="0" normalizeH="0" noProof="0" dirty="0" smtClean="0">
                <a:ln>
                  <a:noFill/>
                </a:ln>
                <a:solidFill>
                  <a:schemeClr val="tx1">
                    <a:lumMod val="65000"/>
                    <a:lumOff val="35000"/>
                  </a:schemeClr>
                </a:solidFill>
                <a:effectLst/>
                <a:uLnTx/>
                <a:uFillTx/>
                <a:latin typeface="Arial (Body)"/>
                <a:cs typeface="Arial (Body)"/>
              </a:rPr>
              <a:t>Flexible but very complicated</a:t>
            </a:r>
          </a:p>
          <a:p>
            <a:pPr marL="798513" lvl="1" indent="-341313">
              <a:spcBef>
                <a:spcPts val="550"/>
              </a:spcBef>
              <a:spcAft>
                <a:spcPts val="825"/>
              </a:spcAft>
              <a:buClr>
                <a:srgbClr val="777777"/>
              </a:buClr>
              <a:buFont typeface="Wingdings" charset="2"/>
              <a:buChar char=""/>
            </a:pPr>
            <a:r>
              <a:rPr lang="en-US" sz="2200" kern="0" noProof="0" dirty="0" smtClean="0">
                <a:solidFill>
                  <a:schemeClr val="tx1">
                    <a:lumMod val="65000"/>
                    <a:lumOff val="35000"/>
                  </a:schemeClr>
                </a:solidFill>
                <a:latin typeface="Arial (Body)"/>
                <a:cs typeface="Arial (Body)"/>
              </a:rPr>
              <a:t>Have to manage :</a:t>
            </a:r>
          </a:p>
          <a:p>
            <a:pPr marL="1255713" lvl="2" indent="-341313">
              <a:spcBef>
                <a:spcPts val="550"/>
              </a:spcBef>
              <a:spcAft>
                <a:spcPts val="825"/>
              </a:spcAft>
              <a:buClr>
                <a:srgbClr val="777777"/>
              </a:buClr>
              <a:buFont typeface="Wingdings" charset="2"/>
              <a:buChar char=""/>
            </a:pPr>
            <a:r>
              <a:rPr kumimoji="0" lang="en-US" sz="2200" b="0" u="none" strike="noStrike" kern="0" cap="none" spc="0" normalizeH="0" dirty="0" smtClean="0">
                <a:ln>
                  <a:noFill/>
                </a:ln>
                <a:solidFill>
                  <a:schemeClr val="tx1">
                    <a:lumMod val="65000"/>
                    <a:lumOff val="35000"/>
                  </a:schemeClr>
                </a:solidFill>
                <a:effectLst/>
                <a:uLnTx/>
                <a:uFillTx/>
                <a:latin typeface="Arial (Body)"/>
                <a:cs typeface="Arial (Body)"/>
              </a:rPr>
              <a:t>Operating System</a:t>
            </a:r>
          </a:p>
          <a:p>
            <a:pPr marL="1255713" lvl="2" indent="-341313">
              <a:spcBef>
                <a:spcPts val="550"/>
              </a:spcBef>
              <a:spcAft>
                <a:spcPts val="825"/>
              </a:spcAft>
              <a:buClr>
                <a:srgbClr val="777777"/>
              </a:buClr>
              <a:buFont typeface="Wingdings" charset="2"/>
              <a:buChar char=""/>
            </a:pPr>
            <a:r>
              <a:rPr lang="en-US" sz="2200" kern="0" noProof="0" dirty="0" smtClean="0">
                <a:solidFill>
                  <a:schemeClr val="tx1">
                    <a:lumMod val="65000"/>
                    <a:lumOff val="35000"/>
                  </a:schemeClr>
                </a:solidFill>
                <a:latin typeface="Arial (Body)"/>
                <a:cs typeface="Arial (Body)"/>
              </a:rPr>
              <a:t>Application Server</a:t>
            </a:r>
          </a:p>
          <a:p>
            <a:pPr marL="1255713" lvl="2" indent="-341313">
              <a:spcBef>
                <a:spcPts val="550"/>
              </a:spcBef>
              <a:spcAft>
                <a:spcPts val="825"/>
              </a:spcAft>
              <a:buClr>
                <a:srgbClr val="777777"/>
              </a:buClr>
              <a:buFont typeface="Wingdings" charset="2"/>
              <a:buChar char=""/>
            </a:pPr>
            <a:r>
              <a:rPr kumimoji="0" lang="en-US" sz="2200" b="0" u="none" strike="noStrike" kern="0" cap="none" spc="0" normalizeH="0" dirty="0" smtClean="0">
                <a:ln>
                  <a:noFill/>
                </a:ln>
                <a:solidFill>
                  <a:schemeClr val="tx1">
                    <a:lumMod val="65000"/>
                    <a:lumOff val="35000"/>
                  </a:schemeClr>
                </a:solidFill>
                <a:effectLst/>
                <a:uLnTx/>
                <a:uFillTx/>
                <a:latin typeface="Arial (Body)"/>
                <a:cs typeface="Arial (Body)"/>
              </a:rPr>
              <a:t>Database</a:t>
            </a:r>
          </a:p>
          <a:p>
            <a:pPr marL="1255713" lvl="2" indent="-341313">
              <a:spcBef>
                <a:spcPts val="550"/>
              </a:spcBef>
              <a:spcAft>
                <a:spcPts val="825"/>
              </a:spcAft>
              <a:buClr>
                <a:srgbClr val="777777"/>
              </a:buClr>
              <a:buFont typeface="Wingdings" charset="2"/>
              <a:buChar char=""/>
            </a:pPr>
            <a:r>
              <a:rPr lang="en-US" sz="2200" kern="0" noProof="0" dirty="0" smtClean="0">
                <a:solidFill>
                  <a:schemeClr val="tx1">
                    <a:lumMod val="65000"/>
                    <a:lumOff val="35000"/>
                  </a:schemeClr>
                </a:solidFill>
                <a:latin typeface="Arial (Body)"/>
                <a:cs typeface="Arial (Body)"/>
              </a:rPr>
              <a:t>…</a:t>
            </a:r>
            <a:endParaRPr kumimoji="0" lang="en-US" sz="2200" b="0" u="none" strike="noStrike" kern="0" cap="none" spc="0" normalizeH="0" noProof="0" dirty="0">
              <a:ln>
                <a:noFill/>
              </a:ln>
              <a:solidFill>
                <a:schemeClr val="tx1">
                  <a:lumMod val="65000"/>
                  <a:lumOff val="35000"/>
                </a:schemeClr>
              </a:solidFill>
              <a:effectLst/>
              <a:uLnTx/>
              <a:uFillTx/>
              <a:latin typeface="Arial (Body)"/>
              <a:cs typeface="Arial (Body)"/>
            </a:endParaRPr>
          </a:p>
        </p:txBody>
      </p:sp>
      <p:pic>
        <p:nvPicPr>
          <p:cNvPr id="2" name="Picture 1"/>
          <p:cNvPicPr>
            <a:picLocks noChangeAspect="1"/>
          </p:cNvPicPr>
          <p:nvPr/>
        </p:nvPicPr>
        <p:blipFill>
          <a:blip r:embed="rId4"/>
          <a:stretch>
            <a:fillRect/>
          </a:stretch>
        </p:blipFill>
        <p:spPr>
          <a:xfrm>
            <a:off x="4495800" y="5029200"/>
            <a:ext cx="4495800" cy="1639184"/>
          </a:xfrm>
          <a:prstGeom prst="rect">
            <a:avLst/>
          </a:prstGeom>
        </p:spPr>
      </p:pic>
    </p:spTree>
    <p:extLst>
      <p:ext uri="{BB962C8B-B14F-4D97-AF65-F5344CB8AC3E}">
        <p14:creationId xmlns:p14="http://schemas.microsoft.com/office/powerpoint/2010/main" val="133643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71550" y="214313"/>
            <a:ext cx="7729538" cy="838200"/>
          </a:xfrm>
          <a:prstGeom prst="rect">
            <a:avLst/>
          </a:prstGeom>
          <a:noFill/>
          <a:ln w="9525">
            <a:noFill/>
            <a:round/>
            <a:headEnd/>
            <a:tailEnd/>
          </a:ln>
        </p:spPr>
        <p:txBody>
          <a:bodyPr anchor="ctr">
            <a:prstTxWarp prst="textNoShape">
              <a:avLst/>
            </a:prstTxWarp>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err="1">
                <a:solidFill>
                  <a:srgbClr val="000000"/>
                </a:solidFill>
              </a:rPr>
              <a:t>S</a:t>
            </a:r>
            <a:r>
              <a:rPr lang="en-US" sz="3200" b="1" dirty="0" err="1" smtClean="0">
                <a:solidFill>
                  <a:srgbClr val="000000"/>
                </a:solidFill>
              </a:rPr>
              <a:t>aaS</a:t>
            </a:r>
            <a:endParaRPr lang="en-US" sz="3200" b="1" dirty="0">
              <a:solidFill>
                <a:srgbClr val="000000"/>
              </a:solidFill>
            </a:endParaRPr>
          </a:p>
        </p:txBody>
      </p:sp>
      <p:pic>
        <p:nvPicPr>
          <p:cNvPr id="12293" name="Picture 4"/>
          <p:cNvPicPr>
            <a:picLocks noChangeAspect="1" noChangeArrowheads="1"/>
          </p:cNvPicPr>
          <p:nvPr/>
        </p:nvPicPr>
        <p:blipFill>
          <a:blip r:embed="rId3" cstate="print"/>
          <a:srcRect/>
          <a:stretch>
            <a:fillRect/>
          </a:stretch>
        </p:blipFill>
        <p:spPr bwMode="auto">
          <a:xfrm>
            <a:off x="130175" y="119063"/>
            <a:ext cx="652463" cy="652462"/>
          </a:xfrm>
          <a:prstGeom prst="rect">
            <a:avLst/>
          </a:prstGeom>
          <a:noFill/>
          <a:ln w="9525">
            <a:noFill/>
            <a:round/>
            <a:headEnd/>
            <a:tailEnd/>
          </a:ln>
        </p:spPr>
      </p:pic>
      <p:sp>
        <p:nvSpPr>
          <p:cNvPr id="11" name="Text Box 5"/>
          <p:cNvSpPr txBox="1">
            <a:spLocks noChangeArrowheads="1"/>
          </p:cNvSpPr>
          <p:nvPr/>
        </p:nvSpPr>
        <p:spPr bwMode="auto">
          <a:xfrm>
            <a:off x="971550" y="0"/>
            <a:ext cx="8172450" cy="371513"/>
          </a:xfrm>
          <a:prstGeom prst="rect">
            <a:avLst/>
          </a:prstGeom>
          <a:noFill/>
          <a:ln w="9525">
            <a:noFill/>
            <a:round/>
            <a:headEnd/>
            <a:tailEnd/>
          </a:ln>
        </p:spPr>
        <p:txBody>
          <a:bodyPr lIns="90000" tIns="46800" rIns="90000" bIns="46800">
            <a:prstTxWarp prst="textNoShape">
              <a:avLst/>
            </a:prstTxWarp>
            <a:spAutoFit/>
          </a:bodyPr>
          <a:lstStyle/>
          <a:p>
            <a:pPr eaLnBrk="1" hangingPunct="1">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000000"/>
                </a:solidFill>
              </a:rPr>
              <a:t>CloudBees</a:t>
            </a:r>
            <a:endParaRPr lang="en-US" b="1" dirty="0">
              <a:solidFill>
                <a:srgbClr val="000000"/>
              </a:solidFill>
            </a:endParaRPr>
          </a:p>
        </p:txBody>
      </p:sp>
      <p:sp>
        <p:nvSpPr>
          <p:cNvPr id="8" name="Content Placeholder 3"/>
          <p:cNvSpPr txBox="1">
            <a:spLocks/>
          </p:cNvSpPr>
          <p:nvPr/>
        </p:nvSpPr>
        <p:spPr bwMode="auto">
          <a:xfrm>
            <a:off x="1044574" y="990600"/>
            <a:ext cx="7947025" cy="52578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indent="-341313">
              <a:spcBef>
                <a:spcPts val="550"/>
              </a:spcBef>
              <a:spcAft>
                <a:spcPts val="825"/>
              </a:spcAft>
              <a:buClr>
                <a:srgbClr val="777777"/>
              </a:buClr>
              <a:buFont typeface="Wingdings" charset="2"/>
              <a:buChar char=""/>
            </a:pPr>
            <a:r>
              <a:rPr lang="en-US" sz="2200" b="1" dirty="0" smtClean="0">
                <a:solidFill>
                  <a:schemeClr val="tx1">
                    <a:lumMod val="65000"/>
                    <a:lumOff val="35000"/>
                  </a:schemeClr>
                </a:solidFill>
                <a:latin typeface="Arial (Body)"/>
                <a:cs typeface="Arial (Body)"/>
              </a:rPr>
              <a:t>S</a:t>
            </a:r>
            <a:r>
              <a:rPr lang="en-US" sz="2200" dirty="0" smtClean="0">
                <a:solidFill>
                  <a:schemeClr val="tx1">
                    <a:lumMod val="65000"/>
                    <a:lumOff val="35000"/>
                  </a:schemeClr>
                </a:solidFill>
                <a:latin typeface="Arial (Body)"/>
                <a:cs typeface="Arial (Body)"/>
              </a:rPr>
              <a:t>oftware </a:t>
            </a:r>
            <a:r>
              <a:rPr lang="en-US" sz="2200" b="1" dirty="0" smtClean="0">
                <a:solidFill>
                  <a:schemeClr val="tx1">
                    <a:lumMod val="65000"/>
                    <a:lumOff val="35000"/>
                  </a:schemeClr>
                </a:solidFill>
                <a:latin typeface="Arial (Body)"/>
                <a:cs typeface="Arial (Body)"/>
              </a:rPr>
              <a:t>a</a:t>
            </a:r>
            <a:r>
              <a:rPr lang="en-US" sz="2200" dirty="0" smtClean="0">
                <a:solidFill>
                  <a:schemeClr val="tx1">
                    <a:lumMod val="65000"/>
                    <a:lumOff val="35000"/>
                  </a:schemeClr>
                </a:solidFill>
                <a:latin typeface="Arial (Body)"/>
                <a:cs typeface="Arial (Body)"/>
              </a:rPr>
              <a:t>s </a:t>
            </a:r>
            <a:r>
              <a:rPr lang="en-US" sz="2200" b="1" dirty="0" smtClean="0">
                <a:solidFill>
                  <a:schemeClr val="tx1">
                    <a:lumMod val="65000"/>
                    <a:lumOff val="35000"/>
                  </a:schemeClr>
                </a:solidFill>
                <a:latin typeface="Arial (Body)"/>
                <a:cs typeface="Arial (Body)"/>
              </a:rPr>
              <a:t>a</a:t>
            </a:r>
            <a:r>
              <a:rPr lang="en-US" sz="2200" dirty="0" smtClean="0">
                <a:solidFill>
                  <a:schemeClr val="tx1">
                    <a:lumMod val="65000"/>
                    <a:lumOff val="35000"/>
                  </a:schemeClr>
                </a:solidFill>
                <a:latin typeface="Arial (Body)"/>
                <a:cs typeface="Arial (Body)"/>
              </a:rPr>
              <a:t> </a:t>
            </a:r>
            <a:r>
              <a:rPr lang="en-US" sz="2200" b="1" dirty="0" smtClean="0">
                <a:solidFill>
                  <a:schemeClr val="tx1">
                    <a:lumMod val="65000"/>
                    <a:lumOff val="35000"/>
                  </a:schemeClr>
                </a:solidFill>
                <a:latin typeface="Arial (Body)"/>
                <a:cs typeface="Arial (Body)"/>
              </a:rPr>
              <a:t>S</a:t>
            </a:r>
            <a:r>
              <a:rPr lang="en-US" sz="2200" dirty="0" smtClean="0">
                <a:solidFill>
                  <a:schemeClr val="tx1">
                    <a:lumMod val="65000"/>
                    <a:lumOff val="35000"/>
                  </a:schemeClr>
                </a:solidFill>
                <a:latin typeface="Arial (Body)"/>
                <a:cs typeface="Arial (Body)"/>
              </a:rPr>
              <a:t>ervice</a:t>
            </a:r>
          </a:p>
          <a:p>
            <a:pPr marL="341313" indent="-341313">
              <a:spcBef>
                <a:spcPts val="550"/>
              </a:spcBef>
              <a:spcAft>
                <a:spcPts val="825"/>
              </a:spcAft>
              <a:buClr>
                <a:srgbClr val="777777"/>
              </a:buClr>
              <a:buFont typeface="Wingdings" charset="2"/>
              <a:buChar char=""/>
            </a:pPr>
            <a:r>
              <a:rPr lang="en-US" sz="2200" dirty="0" smtClean="0">
                <a:solidFill>
                  <a:schemeClr val="tx1">
                    <a:lumMod val="65000"/>
                    <a:lumOff val="35000"/>
                  </a:schemeClr>
                </a:solidFill>
                <a:latin typeface="Arial (Body)"/>
                <a:cs typeface="Arial (Body)"/>
              </a:rPr>
              <a:t>Cloud </a:t>
            </a:r>
            <a:r>
              <a:rPr lang="en-US" sz="2200" dirty="0">
                <a:solidFill>
                  <a:schemeClr val="tx1">
                    <a:lumMod val="65000"/>
                    <a:lumOff val="35000"/>
                  </a:schemeClr>
                </a:solidFill>
                <a:latin typeface="Arial (Body)"/>
                <a:cs typeface="Arial (Body)"/>
              </a:rPr>
              <a:t>providers install and operate </a:t>
            </a:r>
            <a:r>
              <a:rPr lang="en-US" sz="2200" b="1" dirty="0">
                <a:solidFill>
                  <a:schemeClr val="tx1">
                    <a:lumMod val="65000"/>
                    <a:lumOff val="35000"/>
                  </a:schemeClr>
                </a:solidFill>
                <a:latin typeface="Arial (Body)"/>
                <a:cs typeface="Arial (Body)"/>
              </a:rPr>
              <a:t>application</a:t>
            </a:r>
            <a:r>
              <a:rPr lang="en-US" sz="2200" dirty="0">
                <a:solidFill>
                  <a:schemeClr val="tx1">
                    <a:lumMod val="65000"/>
                    <a:lumOff val="35000"/>
                  </a:schemeClr>
                </a:solidFill>
                <a:latin typeface="Arial (Body)"/>
                <a:cs typeface="Arial (Body)"/>
              </a:rPr>
              <a:t> </a:t>
            </a:r>
            <a:r>
              <a:rPr lang="en-US" sz="2200" b="1" dirty="0" smtClean="0">
                <a:solidFill>
                  <a:schemeClr val="tx1">
                    <a:lumMod val="65000"/>
                    <a:lumOff val="35000"/>
                  </a:schemeClr>
                </a:solidFill>
                <a:latin typeface="Arial (Body)"/>
                <a:cs typeface="Arial (Body)"/>
              </a:rPr>
              <a:t>software</a:t>
            </a:r>
          </a:p>
          <a:p>
            <a:pPr marL="341313"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No </a:t>
            </a:r>
            <a:r>
              <a:rPr lang="en-US" sz="2200" kern="0" dirty="0" smtClean="0">
                <a:solidFill>
                  <a:schemeClr val="tx1">
                    <a:lumMod val="65000"/>
                    <a:lumOff val="35000"/>
                  </a:schemeClr>
                </a:solidFill>
                <a:latin typeface="Arial (Body)"/>
                <a:cs typeface="Arial (Body)"/>
              </a:rPr>
              <a:t>need to manage </a:t>
            </a:r>
            <a:r>
              <a:rPr lang="en-US" sz="2200" kern="0" dirty="0">
                <a:solidFill>
                  <a:schemeClr val="tx1">
                    <a:lumMod val="65000"/>
                    <a:lumOff val="35000"/>
                  </a:schemeClr>
                </a:solidFill>
                <a:latin typeface="Arial (Body)"/>
                <a:cs typeface="Arial (Body)"/>
              </a:rPr>
              <a:t>the cloud infrastructure and platform on which the application is </a:t>
            </a:r>
            <a:r>
              <a:rPr lang="en-US" sz="2200" kern="0" dirty="0" smtClean="0">
                <a:solidFill>
                  <a:schemeClr val="tx1">
                    <a:lumMod val="65000"/>
                    <a:lumOff val="35000"/>
                  </a:schemeClr>
                </a:solidFill>
                <a:latin typeface="Arial (Body)"/>
                <a:cs typeface="Arial (Body)"/>
              </a:rPr>
              <a:t>running</a:t>
            </a:r>
          </a:p>
          <a:p>
            <a:pPr marL="341313" indent="-341313">
              <a:spcBef>
                <a:spcPts val="550"/>
              </a:spcBef>
              <a:spcAft>
                <a:spcPts val="825"/>
              </a:spcAft>
              <a:buClr>
                <a:srgbClr val="777777"/>
              </a:buClr>
              <a:buFont typeface="Wingdings" charset="2"/>
              <a:buChar char=""/>
            </a:pPr>
            <a:r>
              <a:rPr lang="en-US" sz="2200" kern="0" dirty="0">
                <a:solidFill>
                  <a:schemeClr val="tx1">
                    <a:lumMod val="65000"/>
                    <a:lumOff val="35000"/>
                  </a:schemeClr>
                </a:solidFill>
                <a:latin typeface="Arial (Body)"/>
                <a:cs typeface="Arial (Body)"/>
              </a:rPr>
              <a:t>What makes a cloud application different from other applications is its </a:t>
            </a:r>
            <a:r>
              <a:rPr lang="en-US" sz="2200" kern="0" dirty="0" smtClean="0">
                <a:solidFill>
                  <a:schemeClr val="tx1">
                    <a:lumMod val="65000"/>
                    <a:lumOff val="35000"/>
                  </a:schemeClr>
                </a:solidFill>
                <a:latin typeface="Arial (Body)"/>
                <a:cs typeface="Arial (Body)"/>
              </a:rPr>
              <a:t>elasticity !</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Can clone </a:t>
            </a:r>
            <a:r>
              <a:rPr lang="en-US" sz="2200" kern="0" dirty="0">
                <a:solidFill>
                  <a:schemeClr val="tx1">
                    <a:lumMod val="65000"/>
                    <a:lumOff val="35000"/>
                  </a:schemeClr>
                </a:solidFill>
                <a:latin typeface="Arial (Body)"/>
                <a:cs typeface="Arial (Body)"/>
              </a:rPr>
              <a:t>tasks onto multiple virtual machines at run-time to meet the changing work </a:t>
            </a:r>
            <a:r>
              <a:rPr lang="en-US" sz="2200" kern="0" dirty="0" smtClean="0">
                <a:solidFill>
                  <a:schemeClr val="tx1">
                    <a:lumMod val="65000"/>
                    <a:lumOff val="35000"/>
                  </a:schemeClr>
                </a:solidFill>
                <a:latin typeface="Arial (Body)"/>
                <a:cs typeface="Arial (Body)"/>
              </a:rPr>
              <a:t>demand</a:t>
            </a:r>
          </a:p>
          <a:p>
            <a:pPr marL="798513" lvl="1" indent="-341313">
              <a:spcBef>
                <a:spcPts val="550"/>
              </a:spcBef>
              <a:spcAft>
                <a:spcPts val="825"/>
              </a:spcAft>
              <a:buClr>
                <a:srgbClr val="777777"/>
              </a:buClr>
              <a:buFont typeface="Wingdings" charset="2"/>
              <a:buChar char=""/>
            </a:pPr>
            <a:r>
              <a:rPr lang="en-US" sz="2200" kern="0" dirty="0" smtClean="0">
                <a:solidFill>
                  <a:schemeClr val="tx1">
                    <a:lumMod val="65000"/>
                    <a:lumOff val="35000"/>
                  </a:schemeClr>
                </a:solidFill>
                <a:latin typeface="Arial (Body)"/>
                <a:cs typeface="Arial (Body)"/>
              </a:rPr>
              <a:t>Load </a:t>
            </a:r>
            <a:r>
              <a:rPr lang="en-US" sz="2200" kern="0" dirty="0">
                <a:solidFill>
                  <a:schemeClr val="tx1">
                    <a:lumMod val="65000"/>
                    <a:lumOff val="35000"/>
                  </a:schemeClr>
                </a:solidFill>
                <a:latin typeface="Arial (Body)"/>
                <a:cs typeface="Arial (Body)"/>
              </a:rPr>
              <a:t>balancers distribute the work over the set of virtual </a:t>
            </a:r>
            <a:r>
              <a:rPr lang="en-US" sz="2200" kern="0" dirty="0" smtClean="0">
                <a:solidFill>
                  <a:schemeClr val="tx1">
                    <a:lumMod val="65000"/>
                    <a:lumOff val="35000"/>
                  </a:schemeClr>
                </a:solidFill>
                <a:latin typeface="Arial (Body)"/>
                <a:cs typeface="Arial (Body)"/>
              </a:rPr>
              <a:t>machines</a:t>
            </a:r>
            <a:endParaRPr kumimoji="0" lang="en-US" sz="2200" b="0" u="none" strike="noStrike" kern="0" cap="none" spc="0" normalizeH="0" noProof="0" dirty="0" smtClean="0">
              <a:ln>
                <a:noFill/>
              </a:ln>
              <a:solidFill>
                <a:schemeClr val="tx1">
                  <a:lumMod val="65000"/>
                  <a:lumOff val="35000"/>
                </a:schemeClr>
              </a:solidFill>
              <a:effectLst/>
              <a:uLnTx/>
              <a:uFillTx/>
              <a:latin typeface="Arial (Body)"/>
              <a:cs typeface="Arial (Body)"/>
            </a:endParaRPr>
          </a:p>
          <a:p>
            <a:pPr marL="341313" indent="-341313">
              <a:spcBef>
                <a:spcPts val="550"/>
              </a:spcBef>
              <a:spcAft>
                <a:spcPts val="825"/>
              </a:spcAft>
              <a:buClr>
                <a:srgbClr val="777777"/>
              </a:buClr>
              <a:buFont typeface="Wingdings" charset="2"/>
              <a:buChar char=""/>
            </a:pPr>
            <a:endParaRPr kumimoji="0" lang="en-US" sz="2200" b="0" u="none" strike="noStrike" kern="0" cap="none" spc="0" normalizeH="0" noProof="0" dirty="0" smtClean="0">
              <a:ln>
                <a:noFill/>
              </a:ln>
              <a:solidFill>
                <a:schemeClr val="tx1">
                  <a:lumMod val="65000"/>
                  <a:lumOff val="35000"/>
                </a:schemeClr>
              </a:solidFill>
              <a:effectLst/>
              <a:uLnTx/>
              <a:uFillTx/>
              <a:latin typeface="Arial (Body)"/>
              <a:cs typeface="Arial (Body)"/>
            </a:endParaRPr>
          </a:p>
          <a:p>
            <a:pPr marL="341313" indent="-341313">
              <a:spcBef>
                <a:spcPts val="550"/>
              </a:spcBef>
              <a:spcAft>
                <a:spcPts val="825"/>
              </a:spcAft>
              <a:buClr>
                <a:srgbClr val="777777"/>
              </a:buClr>
              <a:buFont typeface="Wingdings" charset="2"/>
              <a:buChar char=""/>
            </a:pPr>
            <a:r>
              <a:rPr kumimoji="0" lang="en-US" sz="2200" b="0" u="none" strike="noStrike" kern="0" cap="none" spc="0" normalizeH="0" noProof="0" dirty="0" smtClean="0">
                <a:ln>
                  <a:noFill/>
                </a:ln>
                <a:solidFill>
                  <a:schemeClr val="tx1">
                    <a:lumMod val="65000"/>
                    <a:lumOff val="35000"/>
                  </a:schemeClr>
                </a:solidFill>
                <a:effectLst/>
                <a:uLnTx/>
                <a:uFillTx/>
                <a:latin typeface="Arial (Body)"/>
                <a:cs typeface="Arial (Body)"/>
              </a:rPr>
              <a:t>The most popular example		 										is </a:t>
            </a:r>
            <a:r>
              <a:rPr kumimoji="0" lang="en-US" sz="2200" b="1" u="none" strike="noStrike" kern="0" cap="none" spc="0" normalizeH="0" noProof="0" dirty="0" err="1" smtClean="0">
                <a:ln>
                  <a:noFill/>
                </a:ln>
                <a:solidFill>
                  <a:schemeClr val="tx1">
                    <a:lumMod val="65000"/>
                    <a:lumOff val="35000"/>
                  </a:schemeClr>
                </a:solidFill>
                <a:effectLst/>
                <a:uLnTx/>
                <a:uFillTx/>
                <a:latin typeface="Arial (Body)"/>
                <a:cs typeface="Arial (Body)"/>
              </a:rPr>
              <a:t>SalesForce</a:t>
            </a:r>
            <a:endParaRPr kumimoji="0" lang="en-US" sz="2200" b="1" u="none" strike="noStrike" kern="0" cap="none" spc="0" normalizeH="0" noProof="0" dirty="0">
              <a:ln>
                <a:noFill/>
              </a:ln>
              <a:solidFill>
                <a:schemeClr val="tx1">
                  <a:lumMod val="65000"/>
                  <a:lumOff val="35000"/>
                </a:schemeClr>
              </a:solidFill>
              <a:effectLst/>
              <a:uLnTx/>
              <a:uFillTx/>
              <a:latin typeface="Arial (Body)"/>
              <a:cs typeface="Arial (Body)"/>
            </a:endParaRPr>
          </a:p>
        </p:txBody>
      </p:sp>
      <p:pic>
        <p:nvPicPr>
          <p:cNvPr id="3" name="Picture 2"/>
          <p:cNvPicPr>
            <a:picLocks noChangeAspect="1"/>
          </p:cNvPicPr>
          <p:nvPr/>
        </p:nvPicPr>
        <p:blipFill rotWithShape="1">
          <a:blip r:embed="rId4"/>
          <a:srcRect t="31536" b="31209"/>
          <a:stretch/>
        </p:blipFill>
        <p:spPr>
          <a:xfrm>
            <a:off x="5410200" y="5690346"/>
            <a:ext cx="3581400" cy="1000685"/>
          </a:xfrm>
          <a:prstGeom prst="rect">
            <a:avLst/>
          </a:prstGeom>
        </p:spPr>
      </p:pic>
    </p:spTree>
    <p:extLst>
      <p:ext uri="{BB962C8B-B14F-4D97-AF65-F5344CB8AC3E}">
        <p14:creationId xmlns:p14="http://schemas.microsoft.com/office/powerpoint/2010/main" val="41810943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fade">
                                      <p:cBhvr>
                                        <p:cTn id="3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PAUSE" val="0"/>
  <p:tag name="ELAPSEDTIME" val="10,188"/>
  <p:tag name="AUDIO_ID" val="261"/>
</p:tagLst>
</file>

<file path=ppt/tags/tag2.xml><?xml version="1.0" encoding="utf-8"?>
<p:tagLst xmlns:a="http://schemas.openxmlformats.org/drawingml/2006/main" xmlns:r="http://schemas.openxmlformats.org/officeDocument/2006/relationships" xmlns:p="http://schemas.openxmlformats.org/presentationml/2006/main">
  <p:tag name="ARTICULATE_SLIDE_PAUSE" val="0"/>
</p:tagLst>
</file>

<file path=ppt/tags/tag3.xml><?xml version="1.0" encoding="utf-8"?>
<p:tagLst xmlns:a="http://schemas.openxmlformats.org/drawingml/2006/main" xmlns:r="http://schemas.openxmlformats.org/officeDocument/2006/relationships" xmlns:p="http://schemas.openxmlformats.org/presentationml/2006/main">
  <p:tag name="ARTICULATE_SLIDE_PAUSE" val="0"/>
</p:tagLst>
</file>

<file path=ppt/tags/tag4.xml><?xml version="1.0" encoding="utf-8"?>
<p:tagLst xmlns:a="http://schemas.openxmlformats.org/drawingml/2006/main" xmlns:r="http://schemas.openxmlformats.org/officeDocument/2006/relationships" xmlns:p="http://schemas.openxmlformats.org/presentationml/2006/main">
  <p:tag name="ARTICULATE_SLIDE_PAUSE" val="0"/>
</p:tagLst>
</file>

<file path=ppt/tags/tag5.xml><?xml version="1.0" encoding="utf-8"?>
<p:tagLst xmlns:a="http://schemas.openxmlformats.org/drawingml/2006/main" xmlns:r="http://schemas.openxmlformats.org/officeDocument/2006/relationships" xmlns:p="http://schemas.openxmlformats.org/presentationml/2006/main">
  <p:tag name="ARTICULATE_SLIDE_PAUSE" val="0"/>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VIEW_MODE" val="0"/>
  <p:tag name="ELAPSEDTIME" val="11,556"/>
  <p:tag name="AUDIO_ID" val="296"/>
</p:tagLst>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defRPr kumimoji="0" lang="en-GB" sz="1800" b="0" i="0" u="none" strike="noStrike" cap="none" normalizeH="0" baseline="0" smtClean="0">
            <a:ln>
              <a:noFill/>
            </a:ln>
            <a:solidFill>
              <a:schemeClr val="bg1"/>
            </a:solidFill>
            <a:effectLst/>
            <a:latin typeface="Arial"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4D4D4D"/>
          </a:buClr>
          <a:buSzPct val="100000"/>
          <a:buFont typeface="Arial" charset="0"/>
          <a:buNone/>
          <a:tabLst/>
          <a:defRPr kumimoji="0" lang="en-GB" sz="1800" b="0" i="0" u="none" strike="noStrike" cap="none" normalizeH="0" baseline="0" smtClean="0">
            <a:ln>
              <a:noFill/>
            </a:ln>
            <a:solidFill>
              <a:schemeClr val="bg1"/>
            </a:solidFill>
            <a:effectLst/>
            <a:latin typeface="Arial"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apid E-Learning Course Template">
  <a:themeElements>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fontScheme name="Rapid E-Learning Cours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spDef>
    <a:ln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lnDef>
  </a:objectDefaults>
  <a:extraClrSchemeLst>
    <a:extraClrScheme>
      <a:clrScheme name="Rapid E-Learning Course Template 1">
        <a:dk1>
          <a:srgbClr val="336699"/>
        </a:dk1>
        <a:lt1>
          <a:srgbClr val="FFFFFF"/>
        </a:lt1>
        <a:dk2>
          <a:srgbClr val="FFFFC2"/>
        </a:dk2>
        <a:lt2>
          <a:srgbClr val="969696"/>
        </a:lt2>
        <a:accent1>
          <a:srgbClr val="C3F1BD"/>
        </a:accent1>
        <a:accent2>
          <a:srgbClr val="DAE6F0"/>
        </a:accent2>
        <a:accent3>
          <a:srgbClr val="FFFFFF"/>
        </a:accent3>
        <a:accent4>
          <a:srgbClr val="2A5682"/>
        </a:accent4>
        <a:accent5>
          <a:srgbClr val="DEF7DB"/>
        </a:accent5>
        <a:accent6>
          <a:srgbClr val="C5D0D9"/>
        </a:accent6>
        <a:hlink>
          <a:srgbClr val="D68484"/>
        </a:hlink>
        <a:folHlink>
          <a:srgbClr val="6698CC"/>
        </a:folHlink>
      </a:clrScheme>
      <a:clrMap bg1="lt1" tx1="dk1" bg2="lt2" tx2="dk2" accent1="accent1" accent2="accent2" accent3="accent3" accent4="accent4" accent5="accent5" accent6="accent6" hlink="hlink" folHlink="folHlink"/>
    </a:extraClrScheme>
    <a:extraClrScheme>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Rapid E-Learning Course Template">
  <a:themeElements>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fontScheme name="Rapid E-Learning Cours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spDef>
    <a:ln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lnDef>
  </a:objectDefaults>
  <a:extraClrSchemeLst>
    <a:extraClrScheme>
      <a:clrScheme name="Rapid E-Learning Course Template 1">
        <a:dk1>
          <a:srgbClr val="336699"/>
        </a:dk1>
        <a:lt1>
          <a:srgbClr val="FFFFFF"/>
        </a:lt1>
        <a:dk2>
          <a:srgbClr val="FFFFC2"/>
        </a:dk2>
        <a:lt2>
          <a:srgbClr val="969696"/>
        </a:lt2>
        <a:accent1>
          <a:srgbClr val="C3F1BD"/>
        </a:accent1>
        <a:accent2>
          <a:srgbClr val="DAE6F0"/>
        </a:accent2>
        <a:accent3>
          <a:srgbClr val="FFFFFF"/>
        </a:accent3>
        <a:accent4>
          <a:srgbClr val="2A5682"/>
        </a:accent4>
        <a:accent5>
          <a:srgbClr val="DEF7DB"/>
        </a:accent5>
        <a:accent6>
          <a:srgbClr val="C5D0D9"/>
        </a:accent6>
        <a:hlink>
          <a:srgbClr val="D68484"/>
        </a:hlink>
        <a:folHlink>
          <a:srgbClr val="6698CC"/>
        </a:folHlink>
      </a:clrScheme>
      <a:clrMap bg1="lt1" tx1="dk1" bg2="lt2" tx2="dk2" accent1="accent1" accent2="accent2" accent3="accent3" accent4="accent4" accent5="accent5" accent6="accent6" hlink="hlink" folHlink="folHlink"/>
    </a:extraClrScheme>
    <a:extraClrScheme>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Rapid E-Learning Course Template">
  <a:themeElements>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fontScheme name="Rapid E-Learning Cours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spDef>
    <a:lnDef>
      <a:spPr bwMode="auto">
        <a:xfrm>
          <a:off x="0" y="0"/>
          <a:ext cx="1" cy="1"/>
        </a:xfrm>
        <a:custGeom>
          <a:avLst/>
          <a:gdLst/>
          <a:ahLst/>
          <a:cxnLst/>
          <a:rect l="0" t="0" r="0" b="0"/>
          <a:pathLst/>
        </a:custGeom>
        <a:gradFill rotWithShape="0">
          <a:gsLst>
            <a:gs pos="0">
              <a:schemeClr val="accent2"/>
            </a:gs>
            <a:gs pos="50000">
              <a:srgbClr val="FEFFE5"/>
            </a:gs>
            <a:gs pos="100000">
              <a:schemeClr val="accent2"/>
            </a:gs>
          </a:gsLst>
          <a:lin ang="5400000" scaled="1"/>
        </a:gradFill>
        <a:ln w="38100" cap="flat" cmpd="sng" algn="ctr">
          <a:solidFill>
            <a:srgbClr val="0A3C66"/>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urier" pitchFamily="49" charset="0"/>
          </a:defRPr>
        </a:defPPr>
      </a:lstStyle>
    </a:lnDef>
  </a:objectDefaults>
  <a:extraClrSchemeLst>
    <a:extraClrScheme>
      <a:clrScheme name="Rapid E-Learning Course Template 1">
        <a:dk1>
          <a:srgbClr val="336699"/>
        </a:dk1>
        <a:lt1>
          <a:srgbClr val="FFFFFF"/>
        </a:lt1>
        <a:dk2>
          <a:srgbClr val="FFFFC2"/>
        </a:dk2>
        <a:lt2>
          <a:srgbClr val="969696"/>
        </a:lt2>
        <a:accent1>
          <a:srgbClr val="C3F1BD"/>
        </a:accent1>
        <a:accent2>
          <a:srgbClr val="DAE6F0"/>
        </a:accent2>
        <a:accent3>
          <a:srgbClr val="FFFFFF"/>
        </a:accent3>
        <a:accent4>
          <a:srgbClr val="2A5682"/>
        </a:accent4>
        <a:accent5>
          <a:srgbClr val="DEF7DB"/>
        </a:accent5>
        <a:accent6>
          <a:srgbClr val="C5D0D9"/>
        </a:accent6>
        <a:hlink>
          <a:srgbClr val="D68484"/>
        </a:hlink>
        <a:folHlink>
          <a:srgbClr val="6698CC"/>
        </a:folHlink>
      </a:clrScheme>
      <a:clrMap bg1="lt1" tx1="dk1" bg2="lt2" tx2="dk2" accent1="accent1" accent2="accent2" accent3="accent3" accent4="accent4" accent5="accent5" accent6="accent6" hlink="hlink" folHlink="folHlink"/>
    </a:extraClrScheme>
    <a:extraClrScheme>
      <a:clrScheme name="Rapid E-Learning Course Template 2">
        <a:dk1>
          <a:srgbClr val="4D4D4D"/>
        </a:dk1>
        <a:lt1>
          <a:srgbClr val="FFFFFF"/>
        </a:lt1>
        <a:dk2>
          <a:srgbClr val="FFFFC2"/>
        </a:dk2>
        <a:lt2>
          <a:srgbClr val="969696"/>
        </a:lt2>
        <a:accent1>
          <a:srgbClr val="D3D7DB"/>
        </a:accent1>
        <a:accent2>
          <a:srgbClr val="A5C3DB"/>
        </a:accent2>
        <a:accent3>
          <a:srgbClr val="FFFFFF"/>
        </a:accent3>
        <a:accent4>
          <a:srgbClr val="404040"/>
        </a:accent4>
        <a:accent5>
          <a:srgbClr val="E6E8EA"/>
        </a:accent5>
        <a:accent6>
          <a:srgbClr val="95B0C6"/>
        </a:accent6>
        <a:hlink>
          <a:srgbClr val="77777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28641</TotalTime>
  <Words>3440</Words>
  <Application>Microsoft Macintosh PowerPoint</Application>
  <PresentationFormat>On-screen Show (4:3)</PresentationFormat>
  <Paragraphs>678</Paragraphs>
  <Slides>46</Slides>
  <Notes>46</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46</vt:i4>
      </vt:variant>
    </vt:vector>
  </HeadingPairs>
  <TitlesOfParts>
    <vt:vector size="51" baseType="lpstr">
      <vt:lpstr>Office Theme</vt:lpstr>
      <vt:lpstr>Rapid E-Learning Course Template</vt:lpstr>
      <vt:lpstr>1_Rapid E-Learning Course Template</vt:lpstr>
      <vt:lpstr>2_Rapid E-Learning Course Template</vt:lpstr>
      <vt:lpstr>CorelDRAW</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 &amp; RUN @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 (1/4)</vt:lpstr>
      <vt:lpstr>Exercises (2/4)</vt:lpstr>
      <vt:lpstr>Exercises (3/4)</vt:lpstr>
      <vt:lpstr>Exercises (4/4)</vt:lpstr>
      <vt:lpstr>CloudBees SDK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Course summary</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4SUN_Core_01_EJB_JMS</dc:title>
  <dc:subject/>
  <dc:creator/>
  <cp:keywords>SUPINFO E-Learning Template</cp:keywords>
  <dc:description/>
  <cp:lastModifiedBy>Brice Argenson</cp:lastModifiedBy>
  <cp:revision>516</cp:revision>
  <dcterms:created xsi:type="dcterms:W3CDTF">2011-01-18T09:47:54Z</dcterms:created>
  <dcterms:modified xsi:type="dcterms:W3CDTF">2012-08-30T21:38:06Z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e">
    <vt:lpwstr>Anglais</vt:lpwstr>
  </property>
</Properties>
</file>